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3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8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3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2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4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6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9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3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1DCCF-5EE7-4C84-A12A-E51BA6E5B62A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F3BFB-96D9-4082-8DED-A40431F9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2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060"/>
            <a:ext cx="7391400" cy="633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38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4582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86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9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sps</dc:creator>
  <cp:lastModifiedBy>sps</cp:lastModifiedBy>
  <cp:revision>1</cp:revision>
  <dcterms:created xsi:type="dcterms:W3CDTF">2011-12-21T14:38:50Z</dcterms:created>
  <dcterms:modified xsi:type="dcterms:W3CDTF">2011-12-21T14:43:13Z</dcterms:modified>
</cp:coreProperties>
</file>