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58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736E-8A12-4D62-8ED1-3ADB340B0DA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CC7C-FC8C-4385-9CE3-09449E0192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“The lessons that lie along the Trail of Tears are more than a chapter in a history </a:t>
            </a:r>
            <a:r>
              <a:rPr lang="en-US" sz="3200" b="1" dirty="0" smtClean="0"/>
              <a:t>book. They </a:t>
            </a:r>
            <a:r>
              <a:rPr lang="en-US" sz="3200" b="1" dirty="0"/>
              <a:t>are the lessons that teach future generations to celebrate diversity rather than </a:t>
            </a:r>
            <a:r>
              <a:rPr lang="en-US" sz="3200" b="1" dirty="0" smtClean="0"/>
              <a:t>to push </a:t>
            </a:r>
            <a:r>
              <a:rPr lang="en-US" sz="3200" b="1" dirty="0"/>
              <a:t>it into the farthest corners of our country,” said Congressman Berry. “Only </a:t>
            </a:r>
            <a:r>
              <a:rPr lang="en-US" sz="3200" b="1" dirty="0" smtClean="0"/>
              <a:t>by experiencing </a:t>
            </a:r>
            <a:r>
              <a:rPr lang="en-US" sz="3200" b="1" dirty="0"/>
              <a:t>this tragedy can we begin to understand why so many Native Americans</a:t>
            </a:r>
          </a:p>
          <a:p>
            <a:r>
              <a:rPr lang="en-US" sz="3200" b="1" dirty="0"/>
              <a:t>died along this trail.”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“It is unacceptable that such a critical part of our history remains a patchwork of</a:t>
            </a:r>
          </a:p>
          <a:p>
            <a:r>
              <a:rPr lang="en-US" sz="3200" b="1" dirty="0" smtClean="0"/>
              <a:t>missing pieces,” said Congressman Berry. “As Americans, we need to capture this part of</a:t>
            </a:r>
          </a:p>
          <a:p>
            <a:r>
              <a:rPr lang="en-US" sz="3200" b="1" dirty="0" smtClean="0"/>
              <a:t>history so we never forget the stories of families torn apart at the hands of our country.”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rnussbaum.com/nativeamericans/images/remo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</p:spPr>
      </p:pic>
      <p:pic>
        <p:nvPicPr>
          <p:cNvPr id="16388" name="Picture 4" descr="http://anpa.ualr.edu/trail_of_tears/indian_removal_project/images/woo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6248400"/>
            <a:ext cx="4626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Trail in Village Creek State Park, Arkansas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Arkansas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River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493532"/>
            <a:ext cx="78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Mississippi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River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30886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Tennessee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River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-Following the Indian Removal Act </a:t>
            </a:r>
            <a:r>
              <a:rPr lang="en-US" sz="3600" dirty="0"/>
              <a:t>J</a:t>
            </a:r>
            <a:r>
              <a:rPr lang="en-US" sz="3600" dirty="0" smtClean="0"/>
              <a:t>ackson forced Native American Tribes to sign treaties that gave up their land.</a:t>
            </a:r>
          </a:p>
          <a:p>
            <a:pPr>
              <a:buFontTx/>
              <a:buChar char="-"/>
            </a:pP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“civilized tribes”:</a:t>
            </a:r>
          </a:p>
          <a:p>
            <a:pPr lvl="1"/>
            <a:r>
              <a:rPr lang="en-US" sz="3600" dirty="0" smtClean="0"/>
              <a:t>1. Cherokee</a:t>
            </a:r>
          </a:p>
          <a:p>
            <a:pPr lvl="1"/>
            <a:r>
              <a:rPr lang="en-US" sz="3600" dirty="0" smtClean="0"/>
              <a:t>2. Choctaw</a:t>
            </a:r>
          </a:p>
          <a:p>
            <a:pPr lvl="1"/>
            <a:r>
              <a:rPr lang="en-US" sz="3600" dirty="0" smtClean="0"/>
              <a:t>3. Seminole</a:t>
            </a:r>
          </a:p>
          <a:p>
            <a:pPr lvl="1"/>
            <a:r>
              <a:rPr lang="en-US" sz="3600" dirty="0" smtClean="0"/>
              <a:t>4. Creek</a:t>
            </a:r>
          </a:p>
          <a:p>
            <a:pPr lvl="1"/>
            <a:r>
              <a:rPr lang="en-US" sz="3600" dirty="0" smtClean="0"/>
              <a:t>5. Chickasaw</a:t>
            </a:r>
          </a:p>
          <a:p>
            <a:pPr lvl="1"/>
            <a:r>
              <a:rPr lang="en-US" sz="3600" dirty="0" smtClean="0"/>
              <a:t>*Cherokee were the only ones to try to win fair treatment in the U.S. courts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Supreme Court Case </a:t>
            </a:r>
            <a:r>
              <a:rPr lang="en-US" sz="3200" b="1" i="1" u="sng" dirty="0" smtClean="0"/>
              <a:t>Worcester v. Georgia</a:t>
            </a:r>
          </a:p>
          <a:p>
            <a:r>
              <a:rPr lang="en-US" sz="3200" dirty="0" smtClean="0"/>
              <a:t>-Cherokee were represented by Samuel Worcester</a:t>
            </a:r>
          </a:p>
          <a:p>
            <a:r>
              <a:rPr lang="en-US" sz="3200" dirty="0" smtClean="0"/>
              <a:t>- Court ruled in favor of Cherokee saying that Georgia did not have a right to regulate the Cherokee nor invade their lands.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President Jackson replied “John Marshall has made his decision; now let him enforce it.”</a:t>
            </a:r>
          </a:p>
          <a:p>
            <a:r>
              <a:rPr lang="en-US" sz="3200" dirty="0" smtClean="0"/>
              <a:t>- In 1835 the </a:t>
            </a:r>
            <a:r>
              <a:rPr lang="en-US" sz="3200" b="1" u="sng" dirty="0" smtClean="0"/>
              <a:t>Treaty of New </a:t>
            </a:r>
            <a:r>
              <a:rPr lang="en-US" sz="3200" b="1" u="sng" dirty="0" err="1" smtClean="0"/>
              <a:t>Echota</a:t>
            </a:r>
            <a:r>
              <a:rPr lang="en-US" sz="3200" b="1" u="sng" dirty="0" smtClean="0"/>
              <a:t> </a:t>
            </a:r>
            <a:r>
              <a:rPr lang="en-US" sz="3200" dirty="0" smtClean="0"/>
              <a:t>gave up the remaining land the Cherokee owned</a:t>
            </a:r>
          </a:p>
          <a:p>
            <a:pPr>
              <a:buFontTx/>
              <a:buChar char="-"/>
            </a:pPr>
            <a:r>
              <a:rPr lang="en-US" sz="3200" dirty="0" smtClean="0"/>
              <a:t>1838 approx. 20,000 Cherokee remained</a:t>
            </a:r>
          </a:p>
          <a:p>
            <a:pPr>
              <a:buFontTx/>
              <a:buChar char="-"/>
            </a:pPr>
            <a:r>
              <a:rPr lang="en-US" sz="3200" dirty="0" smtClean="0"/>
              <a:t>New President martin Van Buren orders their forced removal.</a:t>
            </a:r>
          </a:p>
          <a:p>
            <a:pPr>
              <a:buFontTx/>
              <a:buChar char="-"/>
            </a:pPr>
            <a:r>
              <a:rPr lang="en-US" sz="3200" dirty="0" smtClean="0"/>
              <a:t>Result was the </a:t>
            </a:r>
            <a:r>
              <a:rPr lang="en-US" sz="3200" b="1" u="sng" dirty="0" smtClean="0"/>
              <a:t>Trail of Tears </a:t>
            </a:r>
            <a:r>
              <a:rPr lang="en-US" sz="3200" dirty="0" smtClean="0"/>
              <a:t>– Oct. – Nov. 1838 (800 mile journey)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sJj1RGD-AYo/TYJAYszYaRI/AAAAAAAAAYo/jeWuFZEuGzw/s1600/trail%2Bof%2Bte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05900" cy="602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hepersianhorse.files.wordpress.com/2010/11/persian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34" y="304800"/>
            <a:ext cx="8687666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48387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1723"/>
            <a:ext cx="4305300" cy="372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810000"/>
            <a:ext cx="5810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6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299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Arel</dc:creator>
  <cp:lastModifiedBy>Arels6</cp:lastModifiedBy>
  <cp:revision>7</cp:revision>
  <dcterms:created xsi:type="dcterms:W3CDTF">2012-01-29T18:39:02Z</dcterms:created>
  <dcterms:modified xsi:type="dcterms:W3CDTF">2013-01-03T03:12:22Z</dcterms:modified>
</cp:coreProperties>
</file>