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7" r:id="rId5"/>
    <p:sldId id="261" r:id="rId6"/>
    <p:sldId id="262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A446B-321C-464D-AF7D-57AA5836E4BD}" type="datetimeFigureOut">
              <a:rPr lang="en-US" smtClean="0"/>
              <a:t>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3F7F-FC75-43DF-8048-1611C4E291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A446B-321C-464D-AF7D-57AA5836E4BD}" type="datetimeFigureOut">
              <a:rPr lang="en-US" smtClean="0"/>
              <a:t>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3F7F-FC75-43DF-8048-1611C4E291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A446B-321C-464D-AF7D-57AA5836E4BD}" type="datetimeFigureOut">
              <a:rPr lang="en-US" smtClean="0"/>
              <a:t>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3F7F-FC75-43DF-8048-1611C4E291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A446B-321C-464D-AF7D-57AA5836E4BD}" type="datetimeFigureOut">
              <a:rPr lang="en-US" smtClean="0"/>
              <a:t>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3F7F-FC75-43DF-8048-1611C4E291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A446B-321C-464D-AF7D-57AA5836E4BD}" type="datetimeFigureOut">
              <a:rPr lang="en-US" smtClean="0"/>
              <a:t>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3F7F-FC75-43DF-8048-1611C4E291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A446B-321C-464D-AF7D-57AA5836E4BD}" type="datetimeFigureOut">
              <a:rPr lang="en-US" smtClean="0"/>
              <a:t>2/16/2012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3F7F-FC75-43DF-8048-1611C4E291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A446B-321C-464D-AF7D-57AA5836E4BD}" type="datetimeFigureOut">
              <a:rPr lang="en-US" smtClean="0"/>
              <a:t>2/16/2012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3F7F-FC75-43DF-8048-1611C4E291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A446B-321C-464D-AF7D-57AA5836E4BD}" type="datetimeFigureOut">
              <a:rPr lang="en-US" smtClean="0"/>
              <a:t>2/16/2012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3F7F-FC75-43DF-8048-1611C4E291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A446B-321C-464D-AF7D-57AA5836E4BD}" type="datetimeFigureOut">
              <a:rPr lang="en-US" smtClean="0"/>
              <a:t>2/16/2012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3F7F-FC75-43DF-8048-1611C4E291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A446B-321C-464D-AF7D-57AA5836E4BD}" type="datetimeFigureOut">
              <a:rPr lang="en-US" smtClean="0"/>
              <a:t>2/16/2012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3F7F-FC75-43DF-8048-1611C4E291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A446B-321C-464D-AF7D-57AA5836E4BD}" type="datetimeFigureOut">
              <a:rPr lang="en-US" smtClean="0"/>
              <a:t>2/16/2012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3F7F-FC75-43DF-8048-1611C4E291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A446B-321C-464D-AF7D-57AA5836E4BD}" type="datetimeFigureOut">
              <a:rPr lang="en-US" smtClean="0"/>
              <a:t>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53F7F-FC75-43DF-8048-1611C4E2915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0.tqn.com/d/inventors/1/0/f/T/spining_jenny_2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0.tqn.com/d/inventors/1/0/h/T/spinning_mule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media.noria.com/sites/archive_images/articles_200801_Indusrty_Focus2_Figure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faculty.de.gcsu.edu/~dvess/ids/ich/Loo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76800" cy="41148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05000"/>
            <a:ext cx="4267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46482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Flying Shuttle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pinning Jenny">
            <a:hlinkClick r:id="rId2" tooltip="View Full-Siz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77215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95400" y="59436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Spinning Jenny</a:t>
            </a:r>
            <a:endParaRPr lang="en-US" sz="4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faculty.de.gcsu.edu/~dvess/ids/ich/!mechan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44958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7800"/>
            <a:ext cx="44958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4953000"/>
            <a:ext cx="304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Spinning Frame</a:t>
            </a:r>
            <a:endParaRPr lang="en-US" sz="5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pinning Mule">
            <a:hlinkClick r:id="rId2" tooltip="View Full-Siz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978400" cy="37338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3067050"/>
            <a:ext cx="4165600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4191000"/>
            <a:ext cx="4343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Spinning Mule</a:t>
            </a:r>
            <a:endParaRPr lang="en-US" sz="6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349"/>
            <a:ext cx="5372100" cy="6718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48400" y="1447800"/>
            <a:ext cx="182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Power Loom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7365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0.tqn.com/d/inventors/1/0/c/T/powerloom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10</Words>
  <Application>Microsoft Office PowerPoint</Application>
  <PresentationFormat>On-screen Show (4:3)</PresentationFormat>
  <Paragraphs>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Arel</dc:creator>
  <cp:lastModifiedBy>sps</cp:lastModifiedBy>
  <cp:revision>5</cp:revision>
  <dcterms:created xsi:type="dcterms:W3CDTF">2011-03-03T01:36:20Z</dcterms:created>
  <dcterms:modified xsi:type="dcterms:W3CDTF">2012-02-16T13:25:16Z</dcterms:modified>
</cp:coreProperties>
</file>