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5DD9-D4C5-4C0F-931F-B6C7BE4AD60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3C7-731B-4AA6-80D3-0D1C63C9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6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5DD9-D4C5-4C0F-931F-B6C7BE4AD60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3C7-731B-4AA6-80D3-0D1C63C9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3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5DD9-D4C5-4C0F-931F-B6C7BE4AD60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3C7-731B-4AA6-80D3-0D1C63C9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1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5DD9-D4C5-4C0F-931F-B6C7BE4AD60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3C7-731B-4AA6-80D3-0D1C63C9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2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5DD9-D4C5-4C0F-931F-B6C7BE4AD60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3C7-731B-4AA6-80D3-0D1C63C9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4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5DD9-D4C5-4C0F-931F-B6C7BE4AD60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3C7-731B-4AA6-80D3-0D1C63C9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5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5DD9-D4C5-4C0F-931F-B6C7BE4AD60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3C7-731B-4AA6-80D3-0D1C63C9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2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5DD9-D4C5-4C0F-931F-B6C7BE4AD60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3C7-731B-4AA6-80D3-0D1C63C9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1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5DD9-D4C5-4C0F-931F-B6C7BE4AD60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3C7-731B-4AA6-80D3-0D1C63C9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0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5DD9-D4C5-4C0F-931F-B6C7BE4AD60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3C7-731B-4AA6-80D3-0D1C63C9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0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5DD9-D4C5-4C0F-931F-B6C7BE4AD60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3C7-731B-4AA6-80D3-0D1C63C9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0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15DD9-D4C5-4C0F-931F-B6C7BE4AD605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B3C7-731B-4AA6-80D3-0D1C63C91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3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"/>
            <a:ext cx="9144000" cy="685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69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"/>
            <a:ext cx="9144000" cy="685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09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 Rights Setbacks in the Supreme Court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448898"/>
            <a:ext cx="28575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69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8001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Slaughterhouse Cases</a:t>
            </a: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1873 (14</a:t>
            </a:r>
            <a:r>
              <a:rPr lang="en-US" sz="4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Amendment)</a:t>
            </a:r>
          </a:p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Ruling:</a:t>
            </a:r>
          </a:p>
          <a:p>
            <a:r>
              <a:rPr lang="en-US" sz="4800" dirty="0"/>
              <a:t>	</a:t>
            </a:r>
            <a:r>
              <a:rPr lang="en-US" sz="4800" dirty="0" smtClean="0"/>
              <a:t>Most civil rights were ruled to be state, rather than federal, rights and therefore unprotected by the 14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Amendment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2726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3820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 S. v. Cruikshank</a:t>
            </a: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1876 (14</a:t>
            </a:r>
            <a:r>
              <a:rPr lang="en-US" sz="4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Amendment)</a:t>
            </a:r>
          </a:p>
          <a:p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Ruling:</a:t>
            </a:r>
          </a:p>
          <a:p>
            <a:r>
              <a:rPr lang="en-US" sz="4000" dirty="0" smtClean="0"/>
              <a:t>The 14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Amendment was ruled not be grant the federal government power to punish whites who oppressed blacks.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235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82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 S. v. Reese</a:t>
            </a:r>
          </a:p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1876 (15</a:t>
            </a:r>
            <a:r>
              <a:rPr lang="en-US" sz="4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Amendment)</a:t>
            </a:r>
          </a:p>
          <a:p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Ruling:</a:t>
            </a:r>
          </a:p>
          <a:p>
            <a:r>
              <a:rPr lang="en-US" sz="4000" dirty="0" smtClean="0"/>
              <a:t>The 15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Amendment was determined not to grant voting rights to anyone, but rather restrict types of voter discrimination.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50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  <a:endParaRPr lang="en-US" sz="4000" dirty="0" smtClean="0"/>
          </a:p>
          <a:p>
            <a:r>
              <a:rPr lang="en-US" sz="4400" dirty="0" smtClean="0"/>
              <a:t>Read and compare the chart on page 400 in the textbook. Then Answer the following questions:</a:t>
            </a:r>
          </a:p>
          <a:p>
            <a:r>
              <a:rPr lang="en-US" sz="4400" dirty="0" smtClean="0"/>
              <a:t>1. How did Reconstruction improve the lives of African Americans?</a:t>
            </a:r>
          </a:p>
          <a:p>
            <a:r>
              <a:rPr lang="en-US" sz="4400" dirty="0" smtClean="0"/>
              <a:t>2. Was Reconstruction a success or failure? Support your answer with information from your text and notes. </a:t>
            </a:r>
          </a:p>
        </p:txBody>
      </p:sp>
    </p:spTree>
    <p:extLst>
      <p:ext uri="{BB962C8B-B14F-4D97-AF65-F5344CB8AC3E}">
        <p14:creationId xmlns:p14="http://schemas.microsoft.com/office/powerpoint/2010/main" val="1214976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135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sps</dc:creator>
  <cp:lastModifiedBy>sps</cp:lastModifiedBy>
  <cp:revision>3</cp:revision>
  <dcterms:created xsi:type="dcterms:W3CDTF">2012-05-22T13:21:46Z</dcterms:created>
  <dcterms:modified xsi:type="dcterms:W3CDTF">2012-05-22T13:42:17Z</dcterms:modified>
</cp:coreProperties>
</file>