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2" r:id="rId3"/>
    <p:sldId id="256" r:id="rId4"/>
    <p:sldId id="260" r:id="rId5"/>
    <p:sldId id="257" r:id="rId6"/>
    <p:sldId id="258" r:id="rId7"/>
    <p:sldId id="259" r:id="rId8"/>
    <p:sldId id="261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F992BE9-FB90-4529-9079-ED51AD74A313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2B6667-4F22-4396-B9D9-9FAEC5EE9D9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2BE9-FB90-4529-9079-ED51AD74A313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B6667-4F22-4396-B9D9-9FAEC5EE9D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2BE9-FB90-4529-9079-ED51AD74A313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D2B6667-4F22-4396-B9D9-9FAEC5EE9D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2BE9-FB90-4529-9079-ED51AD74A313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B6667-4F22-4396-B9D9-9FAEC5EE9D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992BE9-FB90-4529-9079-ED51AD74A313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D2B6667-4F22-4396-B9D9-9FAEC5EE9D9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2BE9-FB90-4529-9079-ED51AD74A313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B6667-4F22-4396-B9D9-9FAEC5EE9D9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2BE9-FB90-4529-9079-ED51AD74A313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B6667-4F22-4396-B9D9-9FAEC5EE9D9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2BE9-FB90-4529-9079-ED51AD74A313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B6667-4F22-4396-B9D9-9FAEC5EE9D9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2BE9-FB90-4529-9079-ED51AD74A313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B6667-4F22-4396-B9D9-9FAEC5EE9D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2BE9-FB90-4529-9079-ED51AD74A313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2B6667-4F22-4396-B9D9-9FAEC5EE9D9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2BE9-FB90-4529-9079-ED51AD74A313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B6667-4F22-4396-B9D9-9FAEC5EE9D9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3F992BE9-FB90-4529-9079-ED51AD74A313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D2B6667-4F22-4396-B9D9-9FAEC5EE9D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results?search_query=tarred+and+feathered+john+adams&amp;oq=Tarred+&amp;gs_l=youtube.1.3.0l9.1919.3198.0.5756.7.6.0.1.1.0.156.673.2j4.6.0...0.0...1ac.1.U7zD4HpWDDw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2"/>
            <a:ext cx="9144000" cy="685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3926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/>
              <a:t>Sugar Act</a:t>
            </a:r>
          </a:p>
          <a:p>
            <a:r>
              <a:rPr lang="en-US" sz="4400" dirty="0" smtClean="0"/>
              <a:t>Quartering Act</a:t>
            </a:r>
          </a:p>
          <a:p>
            <a:r>
              <a:rPr lang="en-US" sz="4400" dirty="0" smtClean="0"/>
              <a:t>Townshend Revenue Act</a:t>
            </a:r>
          </a:p>
          <a:p>
            <a:r>
              <a:rPr lang="en-US" sz="4400" dirty="0" smtClean="0"/>
              <a:t>Stamp Act</a:t>
            </a:r>
          </a:p>
          <a:p>
            <a:r>
              <a:rPr lang="en-US" sz="4400" dirty="0" smtClean="0"/>
              <a:t>Tea Tax</a:t>
            </a:r>
          </a:p>
          <a:p>
            <a:r>
              <a:rPr lang="en-US" sz="4400" dirty="0" smtClean="0"/>
              <a:t>Sons of Liberty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Identify the following in your notebook: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90405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Conflict between Great Britain and the American Colonies grows over issues of taxation, representation, and liberty.</a:t>
            </a:r>
          </a:p>
          <a:p>
            <a:r>
              <a:rPr lang="en-US" sz="4000" dirty="0" smtClean="0"/>
              <a:t>In order to pay for the French and Indian War the British tax the colonies.</a:t>
            </a:r>
            <a:endParaRPr lang="en-US" sz="4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Road to a Revolution</a:t>
            </a:r>
            <a:endParaRPr lang="en-US" b="1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Prime Minister George Greenville suspected </a:t>
            </a:r>
            <a:r>
              <a:rPr lang="en-US" sz="3600" dirty="0" smtClean="0"/>
              <a:t>the colonists were smuggling goods. In response he passed the Sugar Act.</a:t>
            </a:r>
          </a:p>
          <a:p>
            <a:r>
              <a:rPr lang="en-US" sz="3600" dirty="0" smtClean="0"/>
              <a:t>Act did 4 things:</a:t>
            </a:r>
          </a:p>
          <a:p>
            <a:pPr marL="971550" lvl="1" indent="-514350">
              <a:buAutoNum type="arabicPeriod"/>
            </a:pPr>
            <a:r>
              <a:rPr lang="en-US" sz="3600" dirty="0" smtClean="0"/>
              <a:t>Halved the cost on foreign-made molasses</a:t>
            </a:r>
          </a:p>
          <a:p>
            <a:pPr marL="971550" lvl="1" indent="-514350">
              <a:buAutoNum type="arabicPeriod"/>
            </a:pPr>
            <a:r>
              <a:rPr lang="en-US" sz="3600" dirty="0" smtClean="0"/>
              <a:t>Placed taxes on certain products</a:t>
            </a:r>
          </a:p>
          <a:p>
            <a:pPr marL="971550" lvl="1" indent="-514350">
              <a:buAutoNum type="arabicPeriod"/>
            </a:pPr>
            <a:r>
              <a:rPr lang="en-US" sz="3600" dirty="0" smtClean="0"/>
              <a:t>Allowed prosecutors to try smuggling cases in a more harsh court.</a:t>
            </a:r>
          </a:p>
          <a:p>
            <a:pPr marL="971550" lvl="1" indent="-514350">
              <a:buAutoNum type="arabicPeriod"/>
            </a:pPr>
            <a:r>
              <a:rPr lang="en-US" sz="3600" dirty="0" smtClean="0"/>
              <a:t>Only the rich could afford sugar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u="sng" dirty="0" smtClean="0"/>
              <a:t>Sugar Act (1764)</a:t>
            </a:r>
            <a:endParaRPr lang="en-US" b="1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 smtClean="0"/>
              <a:t>March 1765 – act was passed requiring colonists to purchase special stamped paper for every legal document, license, newspaper.</a:t>
            </a:r>
          </a:p>
          <a:p>
            <a:r>
              <a:rPr lang="en-US" sz="4000" dirty="0" smtClean="0"/>
              <a:t>Secret resistance group was formed called “</a:t>
            </a:r>
            <a:r>
              <a:rPr lang="en-US" sz="4000" u="sng" dirty="0" smtClean="0"/>
              <a:t>Sons of Liberty</a:t>
            </a:r>
            <a:r>
              <a:rPr lang="en-US" sz="4000" dirty="0" smtClean="0"/>
              <a:t>” founded by Sam Adams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Stamp Act</a:t>
            </a:r>
            <a:endParaRPr lang="en-US" b="1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ites.bergen.org/ourstory/resources/revwar/stampac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0"/>
            <a:ext cx="8991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/>
              <a:t>Parliament would get rid of the Stamp Act but passed another tax in 1767 called the Townshend Acts (Taxes put on imported materials)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Colonists protested “taxation without representation”</a:t>
            </a:r>
            <a:endParaRPr 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awesomestories.com/images/user/thumb_1222111508.9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www.youtube.com/watch?v=hFWZ925zK0ASlide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05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45</TotalTime>
  <Words>193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Grid</vt:lpstr>
      <vt:lpstr>PowerPoint Presentation</vt:lpstr>
      <vt:lpstr>Identify the following in your notebook:</vt:lpstr>
      <vt:lpstr>Road to a Revolution</vt:lpstr>
      <vt:lpstr>Sugar Act (1764)</vt:lpstr>
      <vt:lpstr>Stamp Act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 to a Revolution</dc:title>
  <dc:creator>Arel</dc:creator>
  <cp:lastModifiedBy>sps</cp:lastModifiedBy>
  <cp:revision>8</cp:revision>
  <dcterms:created xsi:type="dcterms:W3CDTF">2011-09-15T23:34:54Z</dcterms:created>
  <dcterms:modified xsi:type="dcterms:W3CDTF">2013-09-12T13:39:58Z</dcterms:modified>
</cp:coreProperties>
</file>