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89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191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2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9197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85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8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188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1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4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288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7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B383-DF28-4D6E-8D03-4D7A76FD4D6F}" type="datetimeFigureOut">
              <a:rPr lang="en-US" smtClean="0"/>
              <a:t>5/13/2011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5358-C09D-4C8A-80E0-0C8BCCC045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31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Southern Secession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57912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The Shaping of the Confederacy</a:t>
            </a:r>
          </a:p>
          <a:p>
            <a:pPr marL="0" indent="0">
              <a:buNone/>
            </a:pPr>
            <a:r>
              <a:rPr lang="en-US" sz="2800" dirty="0" smtClean="0"/>
              <a:t>• South Carolina and 6 other states secede:</a:t>
            </a:r>
          </a:p>
          <a:p>
            <a:pPr marL="0" indent="0">
              <a:buNone/>
            </a:pPr>
            <a:r>
              <a:rPr lang="en-US" sz="2800" dirty="0" smtClean="0"/>
              <a:t>	- want complete independence from federal control</a:t>
            </a:r>
          </a:p>
          <a:p>
            <a:pPr marL="0" indent="0">
              <a:buNone/>
            </a:pPr>
            <a:r>
              <a:rPr lang="en-US" sz="2800" dirty="0" smtClean="0"/>
              <a:t>	- fear end to their way of life</a:t>
            </a:r>
          </a:p>
          <a:p>
            <a:pPr marL="0" indent="0">
              <a:buNone/>
            </a:pPr>
            <a:r>
              <a:rPr lang="en-US" sz="2800" dirty="0" smtClean="0"/>
              <a:t>	- want to preserve slave labor system</a:t>
            </a:r>
          </a:p>
          <a:p>
            <a:pPr marL="0" indent="0">
              <a:buNone/>
            </a:pPr>
            <a:r>
              <a:rPr lang="en-US" sz="2800" dirty="0" smtClean="0"/>
              <a:t>• Feb. 1861 Confederacy or Confederate States of America forms</a:t>
            </a:r>
          </a:p>
          <a:p>
            <a:pPr marL="0" indent="0">
              <a:buNone/>
            </a:pPr>
            <a:r>
              <a:rPr lang="en-US" sz="2800" dirty="0" smtClean="0"/>
              <a:t>• Confederacy permits slavery, recognizes each state’s sovereignty</a:t>
            </a:r>
          </a:p>
          <a:p>
            <a:pPr marL="0" indent="0">
              <a:buNone/>
            </a:pPr>
            <a:r>
              <a:rPr lang="en-US" sz="2800" dirty="0" smtClean="0"/>
              <a:t>• Former senator Jefferson Davis unanimously elected president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4953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Southern Secession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Southern Secession</dc:title>
  <dc:creator>SPS</dc:creator>
  <cp:lastModifiedBy>SPS</cp:lastModifiedBy>
  <cp:revision>1</cp:revision>
  <dcterms:created xsi:type="dcterms:W3CDTF">2011-05-13T11:06:32Z</dcterms:created>
  <dcterms:modified xsi:type="dcterms:W3CDTF">2011-05-13T11:08:21Z</dcterms:modified>
</cp:coreProperties>
</file>