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2" r:id="rId4"/>
    <p:sldId id="263" r:id="rId5"/>
    <p:sldId id="258" r:id="rId6"/>
    <p:sldId id="259" r:id="rId7"/>
    <p:sldId id="264" r:id="rId8"/>
    <p:sldId id="257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3953-6D0D-4011-95E7-64E3A2501F0F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D065-F770-488B-98B7-F1AB6FEA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3953-6D0D-4011-95E7-64E3A2501F0F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D065-F770-488B-98B7-F1AB6FEA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2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3953-6D0D-4011-95E7-64E3A2501F0F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D065-F770-488B-98B7-F1AB6FEA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2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3953-6D0D-4011-95E7-64E3A2501F0F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D065-F770-488B-98B7-F1AB6FEA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3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3953-6D0D-4011-95E7-64E3A2501F0F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D065-F770-488B-98B7-F1AB6FEA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2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3953-6D0D-4011-95E7-64E3A2501F0F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D065-F770-488B-98B7-F1AB6FEA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7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3953-6D0D-4011-95E7-64E3A2501F0F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D065-F770-488B-98B7-F1AB6FEA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3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3953-6D0D-4011-95E7-64E3A2501F0F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D065-F770-488B-98B7-F1AB6FEA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8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3953-6D0D-4011-95E7-64E3A2501F0F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D065-F770-488B-98B7-F1AB6FEA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8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3953-6D0D-4011-95E7-64E3A2501F0F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D065-F770-488B-98B7-F1AB6FEA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6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3953-6D0D-4011-95E7-64E3A2501F0F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D065-F770-488B-98B7-F1AB6FEA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0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C3953-6D0D-4011-95E7-64E3A2501F0F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BD065-F770-488B-98B7-F1AB6FEA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5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Name 3 reasons why people come to America.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740"/>
            <a:ext cx="4675618" cy="350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18" y="3267578"/>
            <a:ext cx="4468382" cy="305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521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915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Assignment</a:t>
            </a:r>
          </a:p>
          <a:p>
            <a:pPr algn="ctr"/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personal narrative or diary of an immigrant who came to the United States.</a:t>
            </a:r>
          </a:p>
          <a:p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events led the individual to leave Northern Europe to emigrate to the United States?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 U.S. and its hardships.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the immigrant expects of life in America.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91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Sources of Immigration, 1840 -1860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32687"/>
            <a:ext cx="6705600" cy="658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3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4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4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Causes of Immigration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Severe food shortages from 1829 – 1830 caused Germans to leave and migrate to the U.S. This was due to poor weather conditions.</a:t>
            </a:r>
          </a:p>
          <a:p>
            <a:r>
              <a:rPr lang="en-US" sz="4800" dirty="0" smtClean="0"/>
              <a:t>The Potato famine in Ireland in 1848 forced the Irish to come to the United States.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752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b="1" u="sng" dirty="0" smtClean="0"/>
              <a:t>Irish Potato Famine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 few days after potatoes were dug from the ground, they began to turn into a slimy, decaying, blackish "mass of rottenness.“</a:t>
            </a:r>
          </a:p>
          <a:p>
            <a:r>
              <a:rPr lang="en-US" sz="4800" dirty="0" smtClean="0"/>
              <a:t>Potato disease commonly known as potato blight</a:t>
            </a:r>
          </a:p>
          <a:p>
            <a:r>
              <a:rPr lang="en-US" sz="4800" dirty="0" smtClean="0"/>
              <a:t>Approx. 1 million deaths.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181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2509838"/>
            <a:ext cx="53435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9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52"/>
            <a:ext cx="9144000" cy="684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3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8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158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Sources of Immigration, 1840 -1860</vt:lpstr>
      <vt:lpstr>PowerPoint Presentation</vt:lpstr>
      <vt:lpstr>PowerPoint Presentation</vt:lpstr>
      <vt:lpstr>Causes of Immigration</vt:lpstr>
      <vt:lpstr>Irish Potato Famine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Sources of Immigration, 1840 -1860</dc:title>
  <dc:creator>SPS</dc:creator>
  <cp:lastModifiedBy>SPS</cp:lastModifiedBy>
  <cp:revision>9</cp:revision>
  <dcterms:created xsi:type="dcterms:W3CDTF">2011-03-03T19:31:38Z</dcterms:created>
  <dcterms:modified xsi:type="dcterms:W3CDTF">2013-02-07T16:40:18Z</dcterms:modified>
</cp:coreProperties>
</file>