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8ECE49-C8B0-40B9-AFCC-A9C53C43686C}" v="2" dt="2019-04-30T15:23:22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el, Scott" userId="3ec2da4a-4689-4883-aa28-2dbd205ef555" providerId="ADAL" clId="{8A8ECE49-C8B0-40B9-AFCC-A9C53C43686C}"/>
    <pc:docChg chg="modSld">
      <pc:chgData name="Arel, Scott" userId="3ec2da4a-4689-4883-aa28-2dbd205ef555" providerId="ADAL" clId="{8A8ECE49-C8B0-40B9-AFCC-A9C53C43686C}" dt="2019-04-30T15:23:22.559" v="19"/>
      <pc:docMkLst>
        <pc:docMk/>
      </pc:docMkLst>
      <pc:sldChg chg="modSp">
        <pc:chgData name="Arel, Scott" userId="3ec2da4a-4689-4883-aa28-2dbd205ef555" providerId="ADAL" clId="{8A8ECE49-C8B0-40B9-AFCC-A9C53C43686C}" dt="2019-04-30T15:23:22.559" v="19"/>
        <pc:sldMkLst>
          <pc:docMk/>
          <pc:sldMk cId="2855951064" sldId="258"/>
        </pc:sldMkLst>
        <pc:spChg chg="mod">
          <ac:chgData name="Arel, Scott" userId="3ec2da4a-4689-4883-aa28-2dbd205ef555" providerId="ADAL" clId="{8A8ECE49-C8B0-40B9-AFCC-A9C53C43686C}" dt="2019-04-30T15:23:22.559" v="19"/>
          <ac:spMkLst>
            <pc:docMk/>
            <pc:sldMk cId="2855951064" sldId="258"/>
            <ac:spMk id="2" creationId="{414A5CB7-2617-4825-A32E-1B409522369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B70C5-958B-4008-A260-B671C7E75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3AAA2-7405-4089-90CF-BFE6BA49B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01AB0-BB56-4B15-9572-DED48965F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8B91-478F-44FE-B500-2AF3D34E0FA8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C0583-861A-4A34-953E-D30D0628D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DFE38-42FA-4A50-8BD0-C8E89BC5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773B-89A5-40B4-BDBD-C00BF4BD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895C8-D64B-4F65-A291-E332EF485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CC18FE-A56D-4768-A7C8-A0F19E542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1B48E-0634-45AE-A37E-10C5C3DF9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8B91-478F-44FE-B500-2AF3D34E0FA8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53611-E51C-4318-A454-B6C891339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3C076-3B9A-487F-B833-F0E61B70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773B-89A5-40B4-BDBD-C00BF4BD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6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F00732-1C20-4776-A01B-8C227FA738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CD7F83-1EAF-4455-9B40-916F948A1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35A48-3DA3-4757-B11C-0EAFE1345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8B91-478F-44FE-B500-2AF3D34E0FA8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490A0-C7A6-4ECF-A8C6-FB2433D36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3C649-82F0-48F7-BEB9-CD9AF2C3B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773B-89A5-40B4-BDBD-C00BF4BD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5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9E831-4F93-4050-A167-E529AE82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AE79C-B2BA-4956-B16B-D19DF760B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6580B-0CDA-4B5E-9B85-49CEA5848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8B91-478F-44FE-B500-2AF3D34E0FA8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1C201-08A7-492C-AA3E-5172577F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F34F9-CBE2-4298-B13A-9CEBAAADD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773B-89A5-40B4-BDBD-C00BF4BD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4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4E1C-C76F-4901-81BB-B9D36616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0B70D-2AEE-4873-A927-35F336D86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82160-AD03-4CAD-B52C-61A09F573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8B91-478F-44FE-B500-2AF3D34E0FA8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FCBCB-D95A-485B-BB50-6631C20C8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D34DF-2463-4549-8472-B4446851D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773B-89A5-40B4-BDBD-C00BF4BD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2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6BDE-1BF3-4861-821C-03C0D8E6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4B56C-79FD-48C3-98E6-8537F1457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A9B4D-E48F-4C06-B6B3-E4B178D65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7869D-FF2B-4EA4-8394-84F94569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8B91-478F-44FE-B500-2AF3D34E0FA8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8615F-3E55-4F43-8A33-AA04141E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B602D-BCE8-4C54-A921-F8684E59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773B-89A5-40B4-BDBD-C00BF4BD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8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C7DD4-314A-440E-9A88-507FCAB87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910F3-1E08-4D73-AE89-16938C09C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8A13B-CE4E-40CC-AADB-08E2B582C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F92BE9-34F3-4EF7-9080-F14BF1BFC7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DDF3CB-572A-4E48-A619-0104B0296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86B8ED-2238-4017-97D1-8679A3844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8B91-478F-44FE-B500-2AF3D34E0FA8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B074B4-DD5B-42F1-A0CD-B17F61D95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B98B11-D4E5-4ECF-BFB2-CB111AD6A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773B-89A5-40B4-BDBD-C00BF4BD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0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C46C-9391-46C9-A621-EE19699F2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914D8-B934-43E9-A6B9-C6890FAE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8B91-478F-44FE-B500-2AF3D34E0FA8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CBFE7-424C-4905-A6D3-EA64E454F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BEF761-222D-41D8-90A5-6B2D414FE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773B-89A5-40B4-BDBD-C00BF4BD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322C4B-E621-4052-A52C-404DF22C3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8B91-478F-44FE-B500-2AF3D34E0FA8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C2071C-1D63-4C94-9BA6-764934C9D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70ACC-293D-4D87-B99C-60172500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773B-89A5-40B4-BDBD-C00BF4BD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0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5F375-18F9-4B43-8ACA-A444C0125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EF7A6-9E79-4A64-BCC1-A6F4326F3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83F92-39CA-40C7-BA0B-C00F14742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DCA3D-CD6D-44C0-A0AD-9787AFF15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8B91-478F-44FE-B500-2AF3D34E0FA8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7C572-923A-420D-8ADA-D5F6AE6C0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E6F47-776A-48B2-BDEA-39DC1DB1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773B-89A5-40B4-BDBD-C00BF4BD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1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FE945-90B3-4967-BFFD-840A20F77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D7859F-F933-493E-BB1C-918D4887D1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10D64-0090-433A-A13B-D0995F83B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D03E8D-7BFD-4915-B171-915941707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8B91-478F-44FE-B500-2AF3D34E0FA8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6E089-1383-4E70-998B-21026B3FC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E0B1C-A8A6-4545-BFCE-5C22D3BEF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773B-89A5-40B4-BDBD-C00BF4BD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2DACDC-B660-4680-B804-19A1F1EE8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7DC2E-ED37-457F-B98D-418700BB7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1AF56-B6D1-47D9-A308-0327DF9FD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C8B91-478F-44FE-B500-2AF3D34E0FA8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19FA3-FA11-47E1-9901-887AEF281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7A8D7-A76F-44DD-A24C-0FF495C62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4773B-89A5-40B4-BDBD-C00BF4BD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8193C6-5172-4BE1-BF34-A5DC4E88DFC9}"/>
              </a:ext>
            </a:extLst>
          </p:cNvPr>
          <p:cNvSpPr txBox="1"/>
          <p:nvPr/>
        </p:nvSpPr>
        <p:spPr>
          <a:xfrm>
            <a:off x="5637229" y="2974156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BA6F61-E618-4E6A-875F-BEB57274A090}"/>
              </a:ext>
            </a:extLst>
          </p:cNvPr>
          <p:cNvSpPr txBox="1"/>
          <p:nvPr/>
        </p:nvSpPr>
        <p:spPr>
          <a:xfrm>
            <a:off x="358219" y="320511"/>
            <a:ext cx="1148184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YOU RATHER?</a:t>
            </a:r>
          </a:p>
          <a:p>
            <a:endParaRPr lang="en-US" sz="2400" dirty="0"/>
          </a:p>
          <a:p>
            <a:r>
              <a:rPr lang="en-US" sz="3600" dirty="0"/>
              <a:t>1. Chew a piece of toenail off a really dirty man’s foot</a:t>
            </a:r>
          </a:p>
          <a:p>
            <a:r>
              <a:rPr lang="en-US" sz="3600" dirty="0"/>
              <a:t> Lick the armpit of a man who hasn’t bathed in a week</a:t>
            </a:r>
          </a:p>
          <a:p>
            <a:r>
              <a:rPr lang="en-US" sz="3600" dirty="0"/>
              <a:t>2. Have 100 tarantulas crawling in your house.</a:t>
            </a:r>
          </a:p>
          <a:p>
            <a:r>
              <a:rPr lang="en-US" sz="3600" dirty="0"/>
              <a:t>    Have 2000 crickets jumping around your room.</a:t>
            </a:r>
          </a:p>
          <a:p>
            <a:r>
              <a:rPr lang="en-US" sz="3600" dirty="0"/>
              <a:t>3. Smell horribly 24/7</a:t>
            </a:r>
          </a:p>
          <a:p>
            <a:r>
              <a:rPr lang="en-US" sz="3600" dirty="0"/>
              <a:t>    Have no hands.</a:t>
            </a:r>
          </a:p>
          <a:p>
            <a:r>
              <a:rPr lang="en-US" sz="3600" dirty="0"/>
              <a:t>4. Skip Christmas for a year</a:t>
            </a:r>
          </a:p>
          <a:p>
            <a:r>
              <a:rPr lang="en-US" sz="3600" dirty="0"/>
              <a:t>    Skip your birthday for a year</a:t>
            </a:r>
          </a:p>
          <a:p>
            <a:r>
              <a:rPr lang="en-US" sz="3600" dirty="0"/>
              <a:t>5. Find true love</a:t>
            </a:r>
          </a:p>
          <a:p>
            <a:r>
              <a:rPr lang="en-US" sz="3600" dirty="0"/>
              <a:t>     Find a million dollars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929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B67A8B6-C940-4A10-B555-862781ACE616}"/>
              </a:ext>
            </a:extLst>
          </p:cNvPr>
          <p:cNvSpPr txBox="1"/>
          <p:nvPr/>
        </p:nvSpPr>
        <p:spPr>
          <a:xfrm>
            <a:off x="6746628" y="1783959"/>
            <a:ext cx="4645250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>
                <a:latin typeface="+mj-lt"/>
                <a:ea typeface="+mj-ea"/>
                <a:cs typeface="+mj-cs"/>
              </a:rPr>
              <a:t>Social Activism in Sports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A74504-31F5-4468-A66A-B80F1D13B3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2" r="2" b="2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78848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C19AD7-F3C8-439F-903B-2006886C02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03" r="8560"/>
          <a:stretch/>
        </p:blipFill>
        <p:spPr>
          <a:xfrm>
            <a:off x="838200" y="-3810"/>
            <a:ext cx="9928860" cy="68580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607B98-7700-4DC9-8BE8-A876255F9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5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C9E61F-5D82-49A0-996C-6D0167670375}"/>
              </a:ext>
            </a:extLst>
          </p:cNvPr>
          <p:cNvSpPr/>
          <p:nvPr/>
        </p:nvSpPr>
        <p:spPr>
          <a:xfrm>
            <a:off x="0" y="674400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Professional athletes have a responsibility to be positive role models to young people.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Famous people, including professional athletes, shouldn’t have more power just because they are famous.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As a society, we should not mix politics and sports.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Athletes should “give back” to the communities in which they play and earn a living.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Athletes should stand up for political causes they believe in because their voice can reach a lot of people.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Having professional athletes take a stand about issues has no impact on that issue. </a:t>
            </a:r>
          </a:p>
        </p:txBody>
      </p:sp>
    </p:spTree>
    <p:extLst>
      <p:ext uri="{BB962C8B-B14F-4D97-AF65-F5344CB8AC3E}">
        <p14:creationId xmlns:p14="http://schemas.microsoft.com/office/powerpoint/2010/main" val="54440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4A5CB7-2617-4825-A32E-1B409522369F}"/>
              </a:ext>
            </a:extLst>
          </p:cNvPr>
          <p:cNvSpPr txBox="1"/>
          <p:nvPr/>
        </p:nvSpPr>
        <p:spPr>
          <a:xfrm>
            <a:off x="0" y="0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 – Choose one of the following names</a:t>
            </a:r>
          </a:p>
          <a:p>
            <a:pPr marL="342900" indent="-342900">
              <a:buAutoNum type="alphaLcPeriod"/>
            </a:pPr>
            <a:r>
              <a:rPr lang="en-US" sz="2400" dirty="0"/>
              <a:t>Howard Gayle</a:t>
            </a:r>
          </a:p>
          <a:p>
            <a:pPr marL="342900" indent="-342900">
              <a:buAutoNum type="alphaLcPeriod"/>
            </a:pPr>
            <a:r>
              <a:rPr lang="en-US" sz="2400" dirty="0"/>
              <a:t>Carlos Delgado</a:t>
            </a:r>
          </a:p>
          <a:p>
            <a:pPr marL="342900" indent="-342900">
              <a:buAutoNum type="alphaLcPeriod"/>
            </a:pPr>
            <a:r>
              <a:rPr lang="en-US" sz="2400" dirty="0"/>
              <a:t>Tommie Smith and John Carlos</a:t>
            </a:r>
          </a:p>
          <a:p>
            <a:pPr marL="342900" indent="-342900">
              <a:buAutoNum type="alphaLcPeriod"/>
            </a:pPr>
            <a:r>
              <a:rPr lang="en-US" sz="2400" dirty="0"/>
              <a:t>Shawn Green </a:t>
            </a:r>
          </a:p>
          <a:p>
            <a:pPr marL="342900" indent="-342900">
              <a:buAutoNum type="alphaLcPeriod"/>
            </a:pPr>
            <a:r>
              <a:rPr lang="en-US" sz="2400" dirty="0"/>
              <a:t>Muhammad Ali</a:t>
            </a:r>
          </a:p>
          <a:p>
            <a:pPr marL="342900" indent="-342900">
              <a:buAutoNum type="alphaLcPeriod"/>
            </a:pPr>
            <a:r>
              <a:rPr lang="en-US" sz="2400" dirty="0"/>
              <a:t>Colin Kaepernick</a:t>
            </a:r>
          </a:p>
          <a:p>
            <a:pPr marL="342900" indent="-342900">
              <a:buAutoNum type="alphaLcPeriod"/>
            </a:pPr>
            <a:r>
              <a:rPr lang="en-US" sz="2400" dirty="0" err="1"/>
              <a:t>Ariyana</a:t>
            </a:r>
            <a:r>
              <a:rPr lang="en-US" sz="2400" dirty="0"/>
              <a:t> Smith</a:t>
            </a:r>
          </a:p>
          <a:p>
            <a:pPr marL="342900" indent="-342900">
              <a:buAutoNum type="alphaLcPeriod"/>
            </a:pPr>
            <a:r>
              <a:rPr lang="en-US" sz="2400" dirty="0"/>
              <a:t>Los Suns</a:t>
            </a:r>
          </a:p>
          <a:p>
            <a:endParaRPr lang="en-US" sz="2400" dirty="0"/>
          </a:p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 – Research your chosen individual and answer the following questions:</a:t>
            </a:r>
          </a:p>
          <a:p>
            <a:pPr marL="342900" indent="-342900">
              <a:buAutoNum type="arabicPeriod"/>
            </a:pPr>
            <a:r>
              <a:rPr lang="en-US" sz="2400" dirty="0"/>
              <a:t>Name</a:t>
            </a:r>
          </a:p>
          <a:p>
            <a:pPr marL="342900" indent="-342900">
              <a:buAutoNum type="arabicPeriod"/>
            </a:pPr>
            <a:r>
              <a:rPr lang="en-US" sz="2400" dirty="0"/>
              <a:t>What country/state are they from? What sport were they part of?</a:t>
            </a:r>
          </a:p>
          <a:p>
            <a:pPr marL="342900" indent="-342900">
              <a:buAutoNum type="arabicPeriod"/>
            </a:pPr>
            <a:r>
              <a:rPr lang="en-US" sz="2400" dirty="0"/>
              <a:t>What did they protest?</a:t>
            </a:r>
          </a:p>
          <a:p>
            <a:pPr marL="342900" indent="-342900">
              <a:buAutoNum type="arabicPeriod"/>
            </a:pPr>
            <a:r>
              <a:rPr lang="en-US" sz="2400" dirty="0"/>
              <a:t>Do you feel the response to their protest was positive or negative? Why?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3 - </a:t>
            </a:r>
            <a:r>
              <a:rPr lang="en-US" sz="2400" dirty="0"/>
              <a:t>Do professional athletes have a responsibility and is it their place to take stands on political and social issues? </a:t>
            </a:r>
          </a:p>
        </p:txBody>
      </p:sp>
    </p:spTree>
    <p:extLst>
      <p:ext uri="{BB962C8B-B14F-4D97-AF65-F5344CB8AC3E}">
        <p14:creationId xmlns:p14="http://schemas.microsoft.com/office/powerpoint/2010/main" val="2855951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283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Arel, Scott</dc:creator>
  <cp:lastModifiedBy>Arel, Scott</cp:lastModifiedBy>
  <cp:revision>2</cp:revision>
  <dcterms:created xsi:type="dcterms:W3CDTF">2019-05-01T12:23:54Z</dcterms:created>
  <dcterms:modified xsi:type="dcterms:W3CDTF">2019-05-01T12:37:08Z</dcterms:modified>
</cp:coreProperties>
</file>