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29D8-9E77-46E9-AD56-349BCE1CE316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219C-CFBA-40C9-B2C0-91C6B6D729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ssouri_compromis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Identify the following in your notebook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Nationalism</a:t>
            </a:r>
          </a:p>
          <a:p>
            <a:r>
              <a:rPr lang="en-US" sz="4000" dirty="0" smtClean="0"/>
              <a:t>Adams-</a:t>
            </a:r>
            <a:r>
              <a:rPr lang="en-US" sz="4000" dirty="0" err="1" smtClean="0"/>
              <a:t>Onis</a:t>
            </a:r>
            <a:r>
              <a:rPr lang="en-US" sz="4000" dirty="0" smtClean="0"/>
              <a:t> Treaty</a:t>
            </a:r>
          </a:p>
          <a:p>
            <a:r>
              <a:rPr lang="en-US" sz="4000" dirty="0" smtClean="0"/>
              <a:t>Monroe Doctrine</a:t>
            </a:r>
          </a:p>
          <a:p>
            <a:r>
              <a:rPr lang="en-US" sz="4000" dirty="0" smtClean="0"/>
              <a:t>Missouri Compromise</a:t>
            </a:r>
          </a:p>
          <a:p>
            <a:endParaRPr lang="en-US" sz="4000" dirty="0" smtClean="0"/>
          </a:p>
          <a:p>
            <a:r>
              <a:rPr lang="en-US" sz="4000" dirty="0" smtClean="0"/>
              <a:t>*Look at the map on page 223.</a:t>
            </a:r>
            <a:endParaRPr lang="en-US" sz="4000" dirty="0"/>
          </a:p>
          <a:p>
            <a:r>
              <a:rPr lang="en-US" sz="4000" dirty="0" smtClean="0"/>
              <a:t>1.How did the Missouri Compromise promote sectionalism?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712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Nationalism Drives The Country</a:t>
            </a:r>
            <a:endParaRPr lang="en-US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omaslegion.net/sitebuildercontent/sitebuilderpictures/adams_onis_treaty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419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</a:t>
            </a:r>
            <a:r>
              <a:rPr lang="en-US" sz="4000" dirty="0" smtClean="0">
                <a:solidFill>
                  <a:srgbClr val="002060"/>
                </a:solidFill>
              </a:rPr>
              <a:t>Spain gives up Florida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-Too weak to police the territories.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-Spain also gives up claim to Oregon Territory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odayshistorylesson.files.wordpress.com/2008/03/missouri-comprom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078" y="0"/>
            <a:ext cx="6380922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2819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 March 6th, 1820 President James Monroe passed the </a:t>
            </a:r>
            <a:r>
              <a:rPr lang="en-US" sz="3200" dirty="0" smtClean="0">
                <a:hlinkClick r:id="rId3"/>
              </a:rPr>
              <a:t>Missouri Compromise</a:t>
            </a:r>
            <a:r>
              <a:rPr lang="en-US" sz="3200" dirty="0" smtClean="0"/>
              <a:t>, effectively allowing Missouri into the Union as a slave state, and admitting Maine as a free state.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5562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36/30 Line</a:t>
            </a:r>
            <a:endParaRPr lang="en-US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91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s4.mm.bing.net/images/thumbnail.aspx?q=1532399850759&amp;id=0ca45ae1ff8e438c88601e2295998df2&amp;url=http%3a%2f%2fimages.fineartamerica.com%2fimages-medium-large%2fmonroe-doctrine-1896-gr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4" y="0"/>
            <a:ext cx="4407876" cy="4038600"/>
          </a:xfrm>
          <a:prstGeom prst="rect">
            <a:avLst/>
          </a:prstGeom>
          <a:noFill/>
        </p:spPr>
      </p:pic>
      <p:pic>
        <p:nvPicPr>
          <p:cNvPr id="15364" name="Picture 4" descr="http://storiesofusa.com/images/monroe-doctr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0"/>
            <a:ext cx="4705350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41910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Monroe Doctrine- </a:t>
            </a:r>
            <a:r>
              <a:rPr lang="en-US" sz="4000" dirty="0" smtClean="0"/>
              <a:t>1823 President Monroe warns Europe not to interfere in the Americas. In return America will not involve itself in European affairs.</a:t>
            </a:r>
            <a:endParaRPr lang="en-US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116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Arel</dc:creator>
  <cp:lastModifiedBy>sps</cp:lastModifiedBy>
  <cp:revision>5</cp:revision>
  <dcterms:created xsi:type="dcterms:W3CDTF">2012-01-17T21:35:20Z</dcterms:created>
  <dcterms:modified xsi:type="dcterms:W3CDTF">2013-01-07T14:30:04Z</dcterms:modified>
</cp:coreProperties>
</file>