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7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5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8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0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2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7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0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2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0E60-0F97-426F-AF49-1298984D823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EE08-A2E3-4121-861B-83007040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0104"/>
            <a:ext cx="4495800" cy="643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/>
          <a:lstStyle/>
          <a:p>
            <a:r>
              <a:rPr lang="en-US" u="sng" dirty="0" smtClean="0"/>
              <a:t>Mercantilism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2"/>
                </a:solidFill>
              </a:rPr>
              <a:t>- 17</a:t>
            </a:r>
            <a:r>
              <a:rPr lang="en-US" sz="4000" baseline="30000" dirty="0" smtClean="0">
                <a:solidFill>
                  <a:schemeClr val="accent2"/>
                </a:solidFill>
              </a:rPr>
              <a:t>th</a:t>
            </a:r>
            <a:r>
              <a:rPr lang="en-US" sz="4000" dirty="0" smtClean="0">
                <a:solidFill>
                  <a:schemeClr val="accent2"/>
                </a:solidFill>
              </a:rPr>
              <a:t> and 18</a:t>
            </a:r>
            <a:r>
              <a:rPr lang="en-US" sz="4000" baseline="30000" dirty="0" smtClean="0">
                <a:solidFill>
                  <a:schemeClr val="accent2"/>
                </a:solidFill>
              </a:rPr>
              <a:t>th</a:t>
            </a:r>
            <a:r>
              <a:rPr lang="en-US" sz="4000" dirty="0" smtClean="0">
                <a:solidFill>
                  <a:schemeClr val="accent2"/>
                </a:solidFill>
              </a:rPr>
              <a:t> centuries, England and many other European countries believed that power depended upon monetary wealth.</a:t>
            </a:r>
          </a:p>
          <a:p>
            <a:pPr algn="l"/>
            <a:endParaRPr lang="en-US" sz="4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7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81000" y="274638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 Principles of Mercantilism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belief that the amount of wealth in the world was relatively static</a:t>
            </a:r>
          </a:p>
          <a:p>
            <a:r>
              <a:rPr lang="en-US" sz="3600" dirty="0" smtClean="0"/>
              <a:t> the belief that a country's wealth could best be judged by the amount of precious metals or bullion it possessed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the need to encourage exports over imports as a means for obtaining a favorable balance of foreign trade that would yield such metals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9720"/>
            <a:ext cx="8534400" cy="625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7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Viewed Colonies as Source of Wealth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Colony Responsibilities: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provided raw materials for the mother country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Imported manufactured products of higher values from England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Could not compete with the mother country in economic activities.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4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Navigation Acts (1651)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All commerce with the colonies had to be carried on English built/owned ships</a:t>
            </a:r>
          </a:p>
          <a:p>
            <a:r>
              <a:rPr lang="en-US" sz="3600" dirty="0" smtClean="0"/>
              <a:t>Certain products (sugar, tobacco, cotton) can only be exported to England and its colonies</a:t>
            </a:r>
          </a:p>
          <a:p>
            <a:r>
              <a:rPr lang="en-US" sz="3600" dirty="0" smtClean="0"/>
              <a:t>Imports from Europe to the colonies had to be brought first to English ports for payment for import duties before being sent to America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371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Some benefits to colonists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Growth of ship building in the New England colonies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Colonists had a monopoly on some products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Colonial trade received the protection of the English Navy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London Magazine 1766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“The American is </a:t>
            </a:r>
            <a:r>
              <a:rPr lang="en-US" sz="4000" dirty="0" err="1" smtClean="0"/>
              <a:t>apparelled</a:t>
            </a:r>
            <a:r>
              <a:rPr lang="en-US" sz="4000" dirty="0" smtClean="0"/>
              <a:t> from head to foot in our manufactures…. He scarcely drinks, sits, moves, </a:t>
            </a:r>
            <a:r>
              <a:rPr lang="en-US" sz="4000" dirty="0" err="1" smtClean="0"/>
              <a:t>labours</a:t>
            </a:r>
            <a:r>
              <a:rPr lang="en-US" sz="4000" dirty="0" smtClean="0"/>
              <a:t> or recreates himself, without contributing to the profit of the mother country”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580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599"/>
            <a:ext cx="4237862" cy="563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19600" y="228599"/>
            <a:ext cx="4572000" cy="62786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An </a:t>
            </a:r>
            <a:r>
              <a:rPr lang="en-US" sz="2400" dirty="0"/>
              <a:t>English woman in an enormous beehive hairdo, against America, an Indian woman. The English woman says: "I'll force you to Obedience, you Rebellious Slut," to which America replies: "Liberty, Liberty forever, Mother, while I exist." </a:t>
            </a:r>
            <a:r>
              <a:rPr lang="en-US" sz="2400" dirty="0" smtClean="0"/>
              <a:t>The </a:t>
            </a:r>
            <a:r>
              <a:rPr lang="en-US" sz="2400" dirty="0"/>
              <a:t>use of an Indian woman as a symbol of America was not invented by the rebellious English colonists; the symbol was used as early as 1581 in Philippe Galle's America. The revolutionary Americans did adapt the symbol as an icon of an emerging national identity.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9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Mercantilism</vt:lpstr>
      <vt:lpstr> Principles of Mercantilism</vt:lpstr>
      <vt:lpstr>PowerPoint Presentation</vt:lpstr>
      <vt:lpstr>Viewed Colonies as Source of Wealth</vt:lpstr>
      <vt:lpstr>Navigation Acts (1651)</vt:lpstr>
      <vt:lpstr>Some benefits to colonists</vt:lpstr>
      <vt:lpstr>London Magazine 1766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Mercantilism</dc:title>
  <dc:creator>sps</dc:creator>
  <cp:lastModifiedBy>SPS</cp:lastModifiedBy>
  <cp:revision>7</cp:revision>
  <dcterms:created xsi:type="dcterms:W3CDTF">2011-09-08T14:11:38Z</dcterms:created>
  <dcterms:modified xsi:type="dcterms:W3CDTF">2013-09-05T17:32:27Z</dcterms:modified>
</cp:coreProperties>
</file>