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62" r:id="rId5"/>
    <p:sldId id="263" r:id="rId6"/>
    <p:sldId id="264" r:id="rId7"/>
    <p:sldId id="265" r:id="rId8"/>
    <p:sldId id="266" r:id="rId9"/>
    <p:sldId id="267" r:id="rId10"/>
    <p:sldId id="257" r:id="rId11"/>
    <p:sldId id="258" r:id="rId12"/>
    <p:sldId id="25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51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7D1ACB-52B2-421F-AE05-CAA13D47C8B9}" type="datetimeFigureOut">
              <a:rPr lang="en-US" smtClean="0"/>
              <a:t>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9731DF-7140-4123-88E1-012BE83E81D5}" type="slidenum">
              <a:rPr lang="en-US" smtClean="0"/>
              <a:t>‹#›</a:t>
            </a:fld>
            <a:endParaRPr lang="en-US"/>
          </a:p>
        </p:txBody>
      </p:sp>
    </p:spTree>
    <p:extLst>
      <p:ext uri="{BB962C8B-B14F-4D97-AF65-F5344CB8AC3E}">
        <p14:creationId xmlns:p14="http://schemas.microsoft.com/office/powerpoint/2010/main" val="1837063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7D1ACB-52B2-421F-AE05-CAA13D47C8B9}" type="datetimeFigureOut">
              <a:rPr lang="en-US" smtClean="0"/>
              <a:t>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9731DF-7140-4123-88E1-012BE83E81D5}" type="slidenum">
              <a:rPr lang="en-US" smtClean="0"/>
              <a:t>‹#›</a:t>
            </a:fld>
            <a:endParaRPr lang="en-US"/>
          </a:p>
        </p:txBody>
      </p:sp>
    </p:spTree>
    <p:extLst>
      <p:ext uri="{BB962C8B-B14F-4D97-AF65-F5344CB8AC3E}">
        <p14:creationId xmlns:p14="http://schemas.microsoft.com/office/powerpoint/2010/main" val="2718433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7D1ACB-52B2-421F-AE05-CAA13D47C8B9}" type="datetimeFigureOut">
              <a:rPr lang="en-US" smtClean="0"/>
              <a:t>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9731DF-7140-4123-88E1-012BE83E81D5}" type="slidenum">
              <a:rPr lang="en-US" smtClean="0"/>
              <a:t>‹#›</a:t>
            </a:fld>
            <a:endParaRPr lang="en-US"/>
          </a:p>
        </p:txBody>
      </p:sp>
    </p:spTree>
    <p:extLst>
      <p:ext uri="{BB962C8B-B14F-4D97-AF65-F5344CB8AC3E}">
        <p14:creationId xmlns:p14="http://schemas.microsoft.com/office/powerpoint/2010/main" val="1574962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7D1ACB-52B2-421F-AE05-CAA13D47C8B9}" type="datetimeFigureOut">
              <a:rPr lang="en-US" smtClean="0"/>
              <a:t>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9731DF-7140-4123-88E1-012BE83E81D5}" type="slidenum">
              <a:rPr lang="en-US" smtClean="0"/>
              <a:t>‹#›</a:t>
            </a:fld>
            <a:endParaRPr lang="en-US"/>
          </a:p>
        </p:txBody>
      </p:sp>
    </p:spTree>
    <p:extLst>
      <p:ext uri="{BB962C8B-B14F-4D97-AF65-F5344CB8AC3E}">
        <p14:creationId xmlns:p14="http://schemas.microsoft.com/office/powerpoint/2010/main" val="2753357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7D1ACB-52B2-421F-AE05-CAA13D47C8B9}" type="datetimeFigureOut">
              <a:rPr lang="en-US" smtClean="0"/>
              <a:t>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9731DF-7140-4123-88E1-012BE83E81D5}" type="slidenum">
              <a:rPr lang="en-US" smtClean="0"/>
              <a:t>‹#›</a:t>
            </a:fld>
            <a:endParaRPr lang="en-US"/>
          </a:p>
        </p:txBody>
      </p:sp>
    </p:spTree>
    <p:extLst>
      <p:ext uri="{BB962C8B-B14F-4D97-AF65-F5344CB8AC3E}">
        <p14:creationId xmlns:p14="http://schemas.microsoft.com/office/powerpoint/2010/main" val="4095097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7D1ACB-52B2-421F-AE05-CAA13D47C8B9}" type="datetimeFigureOut">
              <a:rPr lang="en-US" smtClean="0"/>
              <a:t>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9731DF-7140-4123-88E1-012BE83E81D5}" type="slidenum">
              <a:rPr lang="en-US" smtClean="0"/>
              <a:t>‹#›</a:t>
            </a:fld>
            <a:endParaRPr lang="en-US"/>
          </a:p>
        </p:txBody>
      </p:sp>
    </p:spTree>
    <p:extLst>
      <p:ext uri="{BB962C8B-B14F-4D97-AF65-F5344CB8AC3E}">
        <p14:creationId xmlns:p14="http://schemas.microsoft.com/office/powerpoint/2010/main" val="1541874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7D1ACB-52B2-421F-AE05-CAA13D47C8B9}" type="datetimeFigureOut">
              <a:rPr lang="en-US" smtClean="0"/>
              <a:t>2/1/2012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9731DF-7140-4123-88E1-012BE83E81D5}" type="slidenum">
              <a:rPr lang="en-US" smtClean="0"/>
              <a:t>‹#›</a:t>
            </a:fld>
            <a:endParaRPr lang="en-US"/>
          </a:p>
        </p:txBody>
      </p:sp>
    </p:spTree>
    <p:extLst>
      <p:ext uri="{BB962C8B-B14F-4D97-AF65-F5344CB8AC3E}">
        <p14:creationId xmlns:p14="http://schemas.microsoft.com/office/powerpoint/2010/main" val="625158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7D1ACB-52B2-421F-AE05-CAA13D47C8B9}" type="datetimeFigureOut">
              <a:rPr lang="en-US" smtClean="0"/>
              <a:t>2/1/2012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9731DF-7140-4123-88E1-012BE83E81D5}" type="slidenum">
              <a:rPr lang="en-US" smtClean="0"/>
              <a:t>‹#›</a:t>
            </a:fld>
            <a:endParaRPr lang="en-US"/>
          </a:p>
        </p:txBody>
      </p:sp>
    </p:spTree>
    <p:extLst>
      <p:ext uri="{BB962C8B-B14F-4D97-AF65-F5344CB8AC3E}">
        <p14:creationId xmlns:p14="http://schemas.microsoft.com/office/powerpoint/2010/main" val="3322979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7D1ACB-52B2-421F-AE05-CAA13D47C8B9}" type="datetimeFigureOut">
              <a:rPr lang="en-US" smtClean="0"/>
              <a:t>2/1/2012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9731DF-7140-4123-88E1-012BE83E81D5}" type="slidenum">
              <a:rPr lang="en-US" smtClean="0"/>
              <a:t>‹#›</a:t>
            </a:fld>
            <a:endParaRPr lang="en-US"/>
          </a:p>
        </p:txBody>
      </p:sp>
    </p:spTree>
    <p:extLst>
      <p:ext uri="{BB962C8B-B14F-4D97-AF65-F5344CB8AC3E}">
        <p14:creationId xmlns:p14="http://schemas.microsoft.com/office/powerpoint/2010/main" val="3425926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7D1ACB-52B2-421F-AE05-CAA13D47C8B9}" type="datetimeFigureOut">
              <a:rPr lang="en-US" smtClean="0"/>
              <a:t>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9731DF-7140-4123-88E1-012BE83E81D5}" type="slidenum">
              <a:rPr lang="en-US" smtClean="0"/>
              <a:t>‹#›</a:t>
            </a:fld>
            <a:endParaRPr lang="en-US"/>
          </a:p>
        </p:txBody>
      </p:sp>
    </p:spTree>
    <p:extLst>
      <p:ext uri="{BB962C8B-B14F-4D97-AF65-F5344CB8AC3E}">
        <p14:creationId xmlns:p14="http://schemas.microsoft.com/office/powerpoint/2010/main" val="11073734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7D1ACB-52B2-421F-AE05-CAA13D47C8B9}" type="datetimeFigureOut">
              <a:rPr lang="en-US" smtClean="0"/>
              <a:t>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9731DF-7140-4123-88E1-012BE83E81D5}" type="slidenum">
              <a:rPr lang="en-US" smtClean="0"/>
              <a:t>‹#›</a:t>
            </a:fld>
            <a:endParaRPr lang="en-US"/>
          </a:p>
        </p:txBody>
      </p:sp>
    </p:spTree>
    <p:extLst>
      <p:ext uri="{BB962C8B-B14F-4D97-AF65-F5344CB8AC3E}">
        <p14:creationId xmlns:p14="http://schemas.microsoft.com/office/powerpoint/2010/main" val="3142096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7D1ACB-52B2-421F-AE05-CAA13D47C8B9}" type="datetimeFigureOut">
              <a:rPr lang="en-US" smtClean="0"/>
              <a:t>2/1/2012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9731DF-7140-4123-88E1-012BE83E81D5}" type="slidenum">
              <a:rPr lang="en-US" smtClean="0"/>
              <a:t>‹#›</a:t>
            </a:fld>
            <a:endParaRPr lang="en-US"/>
          </a:p>
        </p:txBody>
      </p:sp>
    </p:spTree>
    <p:extLst>
      <p:ext uri="{BB962C8B-B14F-4D97-AF65-F5344CB8AC3E}">
        <p14:creationId xmlns:p14="http://schemas.microsoft.com/office/powerpoint/2010/main" val="40478168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1142999"/>
          </a:xfrm>
        </p:spPr>
        <p:txBody>
          <a:bodyPr/>
          <a:lstStyle/>
          <a:p>
            <a:r>
              <a:rPr lang="en-US" b="1" u="sng" dirty="0" smtClean="0"/>
              <a:t>Manifest Destiny</a:t>
            </a:r>
            <a:endParaRPr lang="en-US" b="1" u="sng" dirty="0"/>
          </a:p>
        </p:txBody>
      </p:sp>
      <p:sp>
        <p:nvSpPr>
          <p:cNvPr id="3" name="Subtitle 2"/>
          <p:cNvSpPr>
            <a:spLocks noGrp="1"/>
          </p:cNvSpPr>
          <p:nvPr>
            <p:ph type="subTitle" idx="1"/>
          </p:nvPr>
        </p:nvSpPr>
        <p:spPr>
          <a:xfrm>
            <a:off x="1371600" y="1447800"/>
            <a:ext cx="6400800" cy="4191000"/>
          </a:xfrm>
        </p:spPr>
        <p:txBody>
          <a:bodyPr/>
          <a:lstStyle/>
          <a:p>
            <a:pPr algn="l"/>
            <a:r>
              <a:rPr lang="en-US" b="1" u="sng" dirty="0" smtClean="0">
                <a:solidFill>
                  <a:schemeClr val="tx1"/>
                </a:solidFill>
              </a:rPr>
              <a:t>Definition</a:t>
            </a:r>
            <a:r>
              <a:rPr lang="en-US" b="1" dirty="0" smtClean="0">
                <a:solidFill>
                  <a:schemeClr val="tx1"/>
                </a:solidFill>
              </a:rPr>
              <a:t>-</a:t>
            </a:r>
            <a:r>
              <a:rPr lang="en-US" b="1" dirty="0" smtClean="0"/>
              <a:t> </a:t>
            </a:r>
          </a:p>
          <a:p>
            <a:pPr algn="l"/>
            <a:r>
              <a:rPr lang="en-US" b="1" dirty="0" smtClean="0">
                <a:solidFill>
                  <a:srgbClr val="0070C0"/>
                </a:solidFill>
              </a:rPr>
              <a:t>Belief that U.S. was destined to expand to the Pacific Ocean and into Mexican territory. Thought it was ordained by God.</a:t>
            </a:r>
            <a:endParaRPr lang="en-US" b="1" dirty="0">
              <a:solidFill>
                <a:srgbClr val="0070C0"/>
              </a:solidFill>
            </a:endParaRPr>
          </a:p>
        </p:txBody>
      </p:sp>
    </p:spTree>
    <p:extLst>
      <p:ext uri="{BB962C8B-B14F-4D97-AF65-F5344CB8AC3E}">
        <p14:creationId xmlns:p14="http://schemas.microsoft.com/office/powerpoint/2010/main" val="24889978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u="sng" dirty="0" smtClean="0"/>
              <a:t>Why did they go?</a:t>
            </a:r>
            <a:endParaRPr lang="en-US" u="sng" dirty="0"/>
          </a:p>
        </p:txBody>
      </p:sp>
      <p:sp>
        <p:nvSpPr>
          <p:cNvPr id="3" name="Content Placeholder 2"/>
          <p:cNvSpPr>
            <a:spLocks noGrp="1"/>
          </p:cNvSpPr>
          <p:nvPr>
            <p:ph idx="1"/>
          </p:nvPr>
        </p:nvSpPr>
        <p:spPr>
          <a:xfrm>
            <a:off x="457200" y="990600"/>
            <a:ext cx="8229600" cy="5135563"/>
          </a:xfrm>
        </p:spPr>
        <p:txBody>
          <a:bodyPr>
            <a:normAutofit lnSpcReduction="10000"/>
          </a:bodyPr>
          <a:lstStyle/>
          <a:p>
            <a:r>
              <a:rPr lang="en-US" b="1" dirty="0" smtClean="0"/>
              <a:t>As the population of the original 13 Colonies grew and the U.S. economy developed, the desire and attempts to expand into new land increased. </a:t>
            </a:r>
          </a:p>
          <a:p>
            <a:r>
              <a:rPr lang="en-US" b="1" dirty="0" smtClean="0"/>
              <a:t>For many colonists, land represented potential income, wealth, self-sufficiency and freedom. Expansion into the western frontiers offered opportunities for self-advancement. </a:t>
            </a:r>
          </a:p>
          <a:p>
            <a:r>
              <a:rPr lang="en-US" b="1" dirty="0" smtClean="0"/>
              <a:t>Increased opportunities for trade with Asia.</a:t>
            </a:r>
          </a:p>
          <a:p>
            <a:endParaRPr lang="en-US" dirty="0"/>
          </a:p>
        </p:txBody>
      </p:sp>
    </p:spTree>
    <p:extLst>
      <p:ext uri="{BB962C8B-B14F-4D97-AF65-F5344CB8AC3E}">
        <p14:creationId xmlns:p14="http://schemas.microsoft.com/office/powerpoint/2010/main" val="37093942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685800"/>
            <a:ext cx="7467600" cy="6186309"/>
          </a:xfrm>
          <a:prstGeom prst="rect">
            <a:avLst/>
          </a:prstGeom>
        </p:spPr>
        <p:txBody>
          <a:bodyPr wrap="square">
            <a:spAutoFit/>
          </a:bodyPr>
          <a:lstStyle/>
          <a:p>
            <a:pPr marL="571500" indent="-571500">
              <a:buFont typeface="Arial" pitchFamily="34" charset="0"/>
              <a:buChar char="•"/>
            </a:pPr>
            <a:r>
              <a:rPr lang="en-US" sz="3600" b="1" dirty="0" smtClean="0"/>
              <a:t>Journalist John L. O'Sullivan wrote an article in 1839 which predicted a "divine destiny" for the United States</a:t>
            </a:r>
          </a:p>
          <a:p>
            <a:pPr marL="571500" indent="-571500">
              <a:buFont typeface="Arial" pitchFamily="34" charset="0"/>
              <a:buChar char="•"/>
            </a:pPr>
            <a:r>
              <a:rPr lang="en-US" sz="3600" b="1" dirty="0" smtClean="0"/>
              <a:t>Led to the </a:t>
            </a:r>
          </a:p>
          <a:p>
            <a:r>
              <a:rPr lang="en-US" sz="3600" b="1" dirty="0" smtClean="0"/>
              <a:t>     annexation or </a:t>
            </a:r>
          </a:p>
          <a:p>
            <a:r>
              <a:rPr lang="en-US" sz="3600" b="1" dirty="0" smtClean="0"/>
              <a:t>     the take over of </a:t>
            </a:r>
          </a:p>
          <a:p>
            <a:r>
              <a:rPr lang="en-US" sz="3600" b="1" dirty="0" smtClean="0"/>
              <a:t>    Texas from Mexico.</a:t>
            </a:r>
          </a:p>
          <a:p>
            <a:pPr marL="571500" indent="-571500">
              <a:buFont typeface="Arial" pitchFamily="34" charset="0"/>
              <a:buChar char="•"/>
            </a:pPr>
            <a:endParaRPr lang="en-US" sz="3600" dirty="0"/>
          </a:p>
          <a:p>
            <a:pPr marL="571500" indent="-571500" algn="ctr">
              <a:buFont typeface="Arial" pitchFamily="34" charset="0"/>
              <a:buChar char="•"/>
            </a:pPr>
            <a:endParaRPr lang="en-US" sz="3600" dirty="0" smtClean="0"/>
          </a:p>
          <a:p>
            <a:pPr marL="571500" indent="-571500">
              <a:buFont typeface="Arial" pitchFamily="34" charset="0"/>
              <a:buChar char="•"/>
            </a:pPr>
            <a:endParaRPr lang="en-US" sz="3600"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00600" y="2667000"/>
            <a:ext cx="3276600"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918845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5181600"/>
            <a:ext cx="5486400" cy="228600"/>
          </a:xfrm>
        </p:spPr>
        <p:txBody>
          <a:bodyPr>
            <a:noAutofit/>
          </a:bodyPr>
          <a:lstStyle/>
          <a:p>
            <a:pPr algn="ctr"/>
            <a:r>
              <a:rPr lang="en-US" sz="1200" u="sng" dirty="0" smtClean="0"/>
              <a:t>Spirit of the Frontier</a:t>
            </a:r>
            <a:endParaRPr lang="en-US" sz="1200" u="sng" dirty="0"/>
          </a:p>
        </p:txBody>
      </p:sp>
      <p:sp>
        <p:nvSpPr>
          <p:cNvPr id="4" name="Text Placeholder 3"/>
          <p:cNvSpPr>
            <a:spLocks noGrp="1"/>
          </p:cNvSpPr>
          <p:nvPr>
            <p:ph type="body" sz="half" idx="2"/>
          </p:nvPr>
        </p:nvSpPr>
        <p:spPr>
          <a:xfrm>
            <a:off x="152400" y="5404338"/>
            <a:ext cx="8839200" cy="1447800"/>
          </a:xfrm>
        </p:spPr>
        <p:txBody>
          <a:bodyPr>
            <a:noAutofit/>
          </a:bodyPr>
          <a:lstStyle/>
          <a:p>
            <a:r>
              <a:rPr lang="en-US" b="1" dirty="0" smtClean="0"/>
              <a:t>In 1872 artist John </a:t>
            </a:r>
            <a:r>
              <a:rPr lang="en-US" b="1" dirty="0" err="1" smtClean="0"/>
              <a:t>Gast</a:t>
            </a:r>
            <a:r>
              <a:rPr lang="en-US" b="1" dirty="0" smtClean="0"/>
              <a:t> painted a popular scene of people moving west that captured the view of Americans at the time. Called "Spirit of the Frontier" and widely distributed as an engraving portrayed settlers moving west, guided and protected by a goddess-like figure and aided by technology (railways, telegraphs), driving Native Americans and bison into obscurity. It is also important to note that angel is bringing the "light" as witnessed on the eastern side of the painting as she travels towards the "darkened" west.</a:t>
            </a:r>
            <a:endParaRPr lang="en-US" b="1" dirty="0"/>
          </a:p>
        </p:txBody>
      </p:sp>
      <p:pic>
        <p:nvPicPr>
          <p:cNvPr id="2050" name="Picture 2"/>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rcRect/>
          <a:stretch>
            <a:fillRect/>
          </a:stretch>
        </p:blipFill>
        <p:spPr bwMode="auto">
          <a:xfrm>
            <a:off x="0" y="38100"/>
            <a:ext cx="9144000" cy="5143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92959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10176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486430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246122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139451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488866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979553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401924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196566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TotalTime>
  <Words>230</Words>
  <Application>Microsoft Office PowerPoint</Application>
  <PresentationFormat>On-screen Show (4:3)</PresentationFormat>
  <Paragraphs>15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Manifest Destiny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Why did they go?</vt:lpstr>
      <vt:lpstr>PowerPoint Presentation</vt:lpstr>
      <vt:lpstr>Spirit of the Frontier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Manifest Destiny</dc:title>
  <dc:creator>SPS</dc:creator>
  <cp:lastModifiedBy>SPS</cp:lastModifiedBy>
  <cp:revision>7</cp:revision>
  <dcterms:created xsi:type="dcterms:W3CDTF">2011-02-04T15:02:43Z</dcterms:created>
  <dcterms:modified xsi:type="dcterms:W3CDTF">2012-02-01T19:04:17Z</dcterms:modified>
</cp:coreProperties>
</file>