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3" r:id="rId4"/>
    <p:sldId id="257" r:id="rId5"/>
    <p:sldId id="258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B1A4-0C83-4E71-BCD4-FF2998ED6C15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68394-1FF3-4A18-AEE6-39C9F5D885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B1A4-0C83-4E71-BCD4-FF2998ED6C15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68394-1FF3-4A18-AEE6-39C9F5D885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B1A4-0C83-4E71-BCD4-FF2998ED6C15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68394-1FF3-4A18-AEE6-39C9F5D885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B1A4-0C83-4E71-BCD4-FF2998ED6C15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68394-1FF3-4A18-AEE6-39C9F5D885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B1A4-0C83-4E71-BCD4-FF2998ED6C15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68394-1FF3-4A18-AEE6-39C9F5D885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B1A4-0C83-4E71-BCD4-FF2998ED6C15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68394-1FF3-4A18-AEE6-39C9F5D885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B1A4-0C83-4E71-BCD4-FF2998ED6C15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68394-1FF3-4A18-AEE6-39C9F5D885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B1A4-0C83-4E71-BCD4-FF2998ED6C15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68394-1FF3-4A18-AEE6-39C9F5D885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B1A4-0C83-4E71-BCD4-FF2998ED6C15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68394-1FF3-4A18-AEE6-39C9F5D885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B1A4-0C83-4E71-BCD4-FF2998ED6C15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68394-1FF3-4A18-AEE6-39C9F5D885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B1A4-0C83-4E71-BCD4-FF2998ED6C15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968394-1FF3-4A18-AEE6-39C9F5D885A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49B1A4-0C83-4E71-BCD4-FF2998ED6C15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968394-1FF3-4A18-AEE6-39C9F5D885A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"/>
            <a:ext cx="7772400" cy="3276600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  <a:latin typeface="Algerian" pitchFamily="82" charset="0"/>
              </a:rPr>
              <a:t>American Revolution</a:t>
            </a:r>
            <a:endParaRPr lang="en-US" sz="8000" b="1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Bradley Hand ITC" pitchFamily="66" charset="0"/>
              </a:rPr>
              <a:t>Loyalists and Patriots</a:t>
            </a:r>
            <a:endParaRPr lang="en-US" sz="60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220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219200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lgerian" pitchFamily="82" charset="0"/>
              </a:rPr>
              <a:t>Essential Questions:</a:t>
            </a:r>
          </a:p>
          <a:p>
            <a:endParaRPr lang="en-US" sz="3200" b="1" dirty="0">
              <a:latin typeface="Algerian" pitchFamily="82" charset="0"/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latin typeface="Algerian" pitchFamily="82" charset="0"/>
              </a:rPr>
              <a:t>Who were loyalists and who were patriots?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latin typeface="Algerian" pitchFamily="82" charset="0"/>
              </a:rPr>
              <a:t>What did loyalist and patriots believe?</a:t>
            </a:r>
            <a:endParaRPr lang="en-US" sz="3200" b="1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576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90600"/>
            <a:ext cx="91440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Imagine yourself traveling back through time.  It’s 1775.   You arrive in a land called New England, a land where you hear talk of colonists and Kings.  Your family immigrated here from England and your father is still loyal to the King. Your older brother calls himself a rebel and talks of independence and fighting for the cause.  You’ve always looked up to your brother but you don’t want to disappoint your father.  </a:t>
            </a:r>
          </a:p>
          <a:p>
            <a:r>
              <a:rPr lang="en-US" sz="3200" dirty="0"/>
              <a:t>“Loyalty or liberty?” they ask.   </a:t>
            </a:r>
          </a:p>
          <a:p>
            <a:r>
              <a:rPr lang="en-US" sz="3200" dirty="0"/>
              <a:t>What will you decide?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71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" y="142874"/>
            <a:ext cx="3324225" cy="657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81400" y="-126615"/>
            <a:ext cx="54102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/>
              <a:t>Loyalist</a:t>
            </a:r>
            <a:r>
              <a:rPr lang="en-US" sz="3200" dirty="0" smtClean="0"/>
              <a:t> –Those who opposed independence and remained loyal to the crown.</a:t>
            </a:r>
          </a:p>
          <a:p>
            <a:r>
              <a:rPr lang="en-US" sz="3200" dirty="0" smtClean="0"/>
              <a:t>1. Judges, councilors, governors</a:t>
            </a:r>
          </a:p>
          <a:p>
            <a:r>
              <a:rPr lang="en-US" sz="3200" dirty="0" smtClean="0"/>
              <a:t>2. People who lived far from city</a:t>
            </a:r>
          </a:p>
          <a:p>
            <a:r>
              <a:rPr lang="en-US" sz="3200" dirty="0" smtClean="0"/>
              <a:t>3.Thought Britain would win the war.</a:t>
            </a:r>
          </a:p>
          <a:p>
            <a:r>
              <a:rPr lang="en-US" sz="3200" dirty="0" smtClean="0"/>
              <a:t>4. Wanted to avoid being punished</a:t>
            </a:r>
          </a:p>
          <a:p>
            <a:r>
              <a:rPr lang="en-US" sz="3200" dirty="0" smtClean="0"/>
              <a:t>5. Thought the crown would protect their rights more effectively.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571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672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95800" y="533400"/>
            <a:ext cx="4419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Patriot</a:t>
            </a:r>
            <a:r>
              <a:rPr lang="en-US" sz="3200" dirty="0" smtClean="0"/>
              <a:t>- those who wanted independence.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People who saw economic opportunity in an independent America.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Farmers, artisans, merchants, landowners, elected officials.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Highly educated, wealthy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2641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3209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1558" y="762000"/>
            <a:ext cx="88754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Patriot vs. Loyalist Arguments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1531442"/>
            <a:ext cx="8839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400" dirty="0"/>
              <a:t>You will need to decide if the statement is a PATRIOT statement or a LOYALIST statement.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400" dirty="0"/>
              <a:t>For each statement, record the underlined portion in your T-chart.</a:t>
            </a:r>
          </a:p>
        </p:txBody>
      </p:sp>
    </p:spTree>
    <p:extLst>
      <p:ext uri="{BB962C8B-B14F-4D97-AF65-F5344CB8AC3E}">
        <p14:creationId xmlns:p14="http://schemas.microsoft.com/office/powerpoint/2010/main" val="3530143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2268" y="0"/>
            <a:ext cx="69394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Patriots vs. Loyalists: Who said it?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63617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u="sng" dirty="0"/>
              <a:t>King George III is doing the best he can with a difficult situation</a:t>
            </a:r>
            <a:r>
              <a:rPr lang="en-US" sz="2400" dirty="0"/>
              <a:t>. He is not a cruel or unjust ruler.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u="sng" dirty="0"/>
              <a:t>No one should have to pay a tax unless they choose the representative </a:t>
            </a:r>
            <a:r>
              <a:rPr lang="en-US" sz="2400" dirty="0"/>
              <a:t>who helps determine that tax.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u="sng" dirty="0"/>
              <a:t>England has refused us our God-given rights.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u="sng" dirty="0"/>
              <a:t>Since England does not have the right to tax us, then they also do not have the right to make other laws </a:t>
            </a:r>
            <a:r>
              <a:rPr lang="en-US" sz="2400" dirty="0"/>
              <a:t>that affect us.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u="sng" dirty="0"/>
              <a:t>We should pay our fair share to England</a:t>
            </a:r>
            <a:r>
              <a:rPr lang="en-US" sz="2400" dirty="0"/>
              <a:t>. We have wealth, religious freedom, and opportunity for all. We are far better off than other countries.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u="sng" dirty="0"/>
              <a:t>We need the protection that England can give us. </a:t>
            </a:r>
            <a:r>
              <a:rPr lang="en-US" sz="2400" dirty="0"/>
              <a:t>They protected us in the French and Indian war. They can also protect us in future conflicts.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England and the colonies all have the same roots. </a:t>
            </a:r>
            <a:r>
              <a:rPr lang="en-US" sz="2400" u="sng" dirty="0"/>
              <a:t>A war against England is like having a war against our own family.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u="sng" dirty="0"/>
              <a:t>Morally, we are better than England</a:t>
            </a:r>
            <a:r>
              <a:rPr lang="en-US" sz="2400" dirty="0"/>
              <a:t>. We know the difference between right and wrong. England's government is corrupt.</a:t>
            </a:r>
          </a:p>
        </p:txBody>
      </p:sp>
    </p:spTree>
    <p:extLst>
      <p:ext uri="{BB962C8B-B14F-4D97-AF65-F5344CB8AC3E}">
        <p14:creationId xmlns:p14="http://schemas.microsoft.com/office/powerpoint/2010/main" val="11691484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425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American Revolution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Revolution</dc:title>
  <dc:creator>sps</dc:creator>
  <cp:lastModifiedBy>SPS</cp:lastModifiedBy>
  <cp:revision>7</cp:revision>
  <dcterms:created xsi:type="dcterms:W3CDTF">2011-10-03T17:38:16Z</dcterms:created>
  <dcterms:modified xsi:type="dcterms:W3CDTF">2012-09-24T18:10:21Z</dcterms:modified>
</cp:coreProperties>
</file>