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61E57-5432-4ABE-806E-21DBA6EEE828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B1614-DE52-4643-B027-5720B927C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95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61E57-5432-4ABE-806E-21DBA6EEE828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B1614-DE52-4643-B027-5720B927C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68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61E57-5432-4ABE-806E-21DBA6EEE828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B1614-DE52-4643-B027-5720B927C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57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61E57-5432-4ABE-806E-21DBA6EEE828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B1614-DE52-4643-B027-5720B927C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332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61E57-5432-4ABE-806E-21DBA6EEE828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B1614-DE52-4643-B027-5720B927C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104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61E57-5432-4ABE-806E-21DBA6EEE828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B1614-DE52-4643-B027-5720B927C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325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61E57-5432-4ABE-806E-21DBA6EEE828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B1614-DE52-4643-B027-5720B927C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41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61E57-5432-4ABE-806E-21DBA6EEE828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B1614-DE52-4643-B027-5720B927C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76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61E57-5432-4ABE-806E-21DBA6EEE828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B1614-DE52-4643-B027-5720B927C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992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61E57-5432-4ABE-806E-21DBA6EEE828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B1614-DE52-4643-B027-5720B927C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02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61E57-5432-4ABE-806E-21DBA6EEE828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B1614-DE52-4643-B027-5720B927C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251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61E57-5432-4ABE-806E-21DBA6EEE828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B1614-DE52-4643-B027-5720B927C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19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lincoln.lib.niu.edu/aboutbiovideo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1553"/>
            <a:ext cx="3962400" cy="4093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200" y="44958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Lincoln’s Views on Slavery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5326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599"/>
            <a:ext cx="8763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smtClean="0"/>
              <a:t>Beginning of his presidency</a:t>
            </a:r>
          </a:p>
          <a:p>
            <a:pPr marL="285750" indent="-285750">
              <a:buFontTx/>
              <a:buChar char="-"/>
            </a:pPr>
            <a:r>
              <a:rPr lang="en-US" sz="4800" dirty="0" smtClean="0"/>
              <a:t> Lincoln returned fugitive slaves                  to their owners</a:t>
            </a:r>
          </a:p>
          <a:p>
            <a:pPr marL="571500" indent="-571500">
              <a:buFontTx/>
              <a:buChar char="-"/>
            </a:pPr>
            <a:r>
              <a:rPr lang="en-US" sz="4800" dirty="0" smtClean="0"/>
              <a:t>did not want war with the South over slavery</a:t>
            </a:r>
          </a:p>
          <a:p>
            <a:pPr marL="571500" indent="-571500">
              <a:buFontTx/>
              <a:buChar char="-"/>
            </a:pPr>
            <a:r>
              <a:rPr lang="en-US" sz="4800" dirty="0" smtClean="0"/>
              <a:t>supported a plan of voluntary emigration of freed slaves to Panama or Liberia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3738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- Lincoln did not believe in the equality of the races</a:t>
            </a:r>
          </a:p>
          <a:p>
            <a:r>
              <a:rPr lang="en-US" sz="3200" b="1" dirty="0" smtClean="0"/>
              <a:t>- Largely inactive during the abolitionist movement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152400" y="2209800"/>
            <a:ext cx="8763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I am not now, nor ever have been in favor of bringing about in any way the social or political equality of the white and black races. I am not now nor ever have been in favor of making voters or jurors of Negroes, nor of qualifying them to hold office, nor of intermarriages with white people. There is a physical difference between the white and the black races which will forever forbid the two races living together on social or political equality. There must be a position of superior and inferior, and I am in favor of assigning the superior position to the white man. </a:t>
            </a:r>
          </a:p>
          <a:p>
            <a:endParaRPr lang="en-US" sz="2400" dirty="0" smtClean="0"/>
          </a:p>
          <a:p>
            <a:r>
              <a:rPr lang="en-US" sz="2400" dirty="0" smtClean="0"/>
              <a:t>Lincoln in his speech to Charleston, Illinois, 1858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3906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228600"/>
            <a:ext cx="883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</a:t>
            </a:r>
            <a:r>
              <a:rPr lang="en-US" sz="2800" b="1" dirty="0" smtClean="0"/>
              <a:t>The Emancipation Proclamation was partially a strategic political and military move but it also illustrated Lincoln’s changing views on the morality of slavery</a:t>
            </a:r>
            <a:endParaRPr lang="en-US" sz="2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974" y="2133600"/>
            <a:ext cx="3369626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050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381000"/>
            <a:ext cx="8915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3200" b="1" dirty="0" smtClean="0"/>
              <a:t>Lincoln let experience shape his views</a:t>
            </a:r>
          </a:p>
          <a:p>
            <a:pPr marL="285750" indent="-285750">
              <a:buFontTx/>
              <a:buChar char="-"/>
            </a:pPr>
            <a:r>
              <a:rPr lang="en-US" sz="3200" b="1" dirty="0" smtClean="0"/>
              <a:t>Showed great personal growth during his presidency, especially regarding the topics of slavery and race.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54429" y="2590800"/>
            <a:ext cx="497477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“Whenever I hear anyone arguing for slavery, I feel a strong impulse to see it tried on him personally.” </a:t>
            </a:r>
            <a:endParaRPr lang="en-US" sz="4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900" y="1905000"/>
            <a:ext cx="46101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4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53380" y="3244334"/>
            <a:ext cx="4437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</a:t>
            </a:r>
            <a:r>
              <a:rPr lang="en-US" dirty="0">
                <a:hlinkClick r:id="rId2"/>
              </a:rPr>
              <a:t>lincoln.lib.niu.edu/aboutbiovideo.html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252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sps</dc:creator>
  <cp:lastModifiedBy>SPS</cp:lastModifiedBy>
  <cp:revision>4</cp:revision>
  <dcterms:created xsi:type="dcterms:W3CDTF">2012-04-24T13:57:05Z</dcterms:created>
  <dcterms:modified xsi:type="dcterms:W3CDTF">2012-04-24T15:41:08Z</dcterms:modified>
</cp:coreProperties>
</file>