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8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2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9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2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7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7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3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8F117-E3D7-4B95-B200-766A4CC5EC54}" type="datetimeFigureOut">
              <a:rPr lang="en-US" smtClean="0"/>
              <a:t>5/14/2012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803A-7E08-4313-A3A7-B6E24CB69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4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2578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 male citizens between twenty and thirty-five and all unmarried men between thirty-five and forty-five years of age were subject to military duty. The federal government entered all eligible men into a lottery. Those who could afford to hire a substitute or pay the government three hundred dollars might avoid enlistment. Blacks, who were not considered citizens, were exempt from the draft.</a:t>
            </a:r>
          </a:p>
        </p:txBody>
      </p:sp>
    </p:spTree>
    <p:extLst>
      <p:ext uri="{BB962C8B-B14F-4D97-AF65-F5344CB8AC3E}">
        <p14:creationId xmlns:p14="http://schemas.microsoft.com/office/powerpoint/2010/main" val="418147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37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370407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the left - Confederate:</a:t>
            </a:r>
          </a:p>
          <a:p>
            <a:r>
              <a:rPr lang="en-US" dirty="0"/>
              <a:t>Slouch hat</a:t>
            </a:r>
          </a:p>
          <a:p>
            <a:r>
              <a:rPr lang="en-US" dirty="0"/>
              <a:t>Shell Jacket</a:t>
            </a:r>
          </a:p>
          <a:p>
            <a:r>
              <a:rPr lang="en-US" dirty="0"/>
              <a:t>Pants</a:t>
            </a:r>
          </a:p>
          <a:p>
            <a:r>
              <a:rPr lang="en-US" dirty="0"/>
              <a:t>Brogans (</a:t>
            </a:r>
            <a:r>
              <a:rPr lang="en-US" dirty="0" smtClean="0"/>
              <a:t>shoes)                    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536108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On the right - Union:</a:t>
            </a:r>
          </a:p>
          <a:p>
            <a:r>
              <a:rPr lang="en-US" dirty="0"/>
              <a:t>kepi</a:t>
            </a:r>
          </a:p>
          <a:p>
            <a:r>
              <a:rPr lang="en-US" dirty="0"/>
              <a:t>Sack Coat</a:t>
            </a:r>
          </a:p>
          <a:p>
            <a:r>
              <a:rPr lang="en-US" dirty="0"/>
              <a:t>Pants</a:t>
            </a:r>
          </a:p>
          <a:p>
            <a:r>
              <a:rPr lang="en-US" dirty="0"/>
              <a:t>Brogans (shoes)</a:t>
            </a:r>
          </a:p>
        </p:txBody>
      </p:sp>
    </p:spTree>
    <p:extLst>
      <p:ext uri="{BB962C8B-B14F-4D97-AF65-F5344CB8AC3E}">
        <p14:creationId xmlns:p14="http://schemas.microsoft.com/office/powerpoint/2010/main" val="4153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91200" y="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1. Canteen</a:t>
            </a:r>
            <a:endParaRPr lang="en-US" dirty="0"/>
          </a:p>
          <a:p>
            <a:r>
              <a:rPr lang="en-US" dirty="0" smtClean="0"/>
              <a:t>2. Pan</a:t>
            </a:r>
            <a:endParaRPr lang="en-US" dirty="0"/>
          </a:p>
          <a:p>
            <a:r>
              <a:rPr lang="en-US" dirty="0" smtClean="0"/>
              <a:t>3. Cartridge </a:t>
            </a:r>
            <a:r>
              <a:rPr lang="en-US" dirty="0"/>
              <a:t>box (Union)</a:t>
            </a:r>
          </a:p>
          <a:p>
            <a:r>
              <a:rPr lang="en-US" dirty="0" smtClean="0"/>
              <a:t>4. Tooth </a:t>
            </a:r>
            <a:r>
              <a:rPr lang="en-US" dirty="0"/>
              <a:t>brush</a:t>
            </a:r>
          </a:p>
          <a:p>
            <a:r>
              <a:rPr lang="en-US" dirty="0" smtClean="0"/>
              <a:t>5. Razor</a:t>
            </a:r>
            <a:endParaRPr lang="en-US" dirty="0"/>
          </a:p>
          <a:p>
            <a:r>
              <a:rPr lang="en-US" dirty="0" smtClean="0"/>
              <a:t>6. Soap</a:t>
            </a:r>
            <a:endParaRPr lang="en-US" dirty="0"/>
          </a:p>
          <a:p>
            <a:r>
              <a:rPr lang="en-US" dirty="0" smtClean="0"/>
              <a:t>7. Blanket</a:t>
            </a:r>
            <a:endParaRPr lang="en-US" dirty="0"/>
          </a:p>
          <a:p>
            <a:r>
              <a:rPr lang="en-US" dirty="0" smtClean="0"/>
              <a:t>8. Silver </a:t>
            </a:r>
            <a:r>
              <a:rPr lang="en-US" dirty="0"/>
              <a:t>wear</a:t>
            </a:r>
          </a:p>
          <a:p>
            <a:r>
              <a:rPr lang="en-US" dirty="0" smtClean="0"/>
              <a:t>9. Plate</a:t>
            </a:r>
            <a:endParaRPr lang="en-US" dirty="0"/>
          </a:p>
          <a:p>
            <a:r>
              <a:rPr lang="en-US" dirty="0" smtClean="0"/>
              <a:t>10. Comb</a:t>
            </a:r>
            <a:endParaRPr lang="en-US" dirty="0"/>
          </a:p>
          <a:p>
            <a:r>
              <a:rPr lang="en-US" dirty="0" smtClean="0"/>
              <a:t>11. Musket</a:t>
            </a:r>
            <a:endParaRPr lang="en-US" dirty="0"/>
          </a:p>
          <a:p>
            <a:r>
              <a:rPr lang="en-US" dirty="0" smtClean="0"/>
              <a:t>12. Money </a:t>
            </a:r>
            <a:r>
              <a:rPr lang="en-US" dirty="0"/>
              <a:t>(Confederate)</a:t>
            </a:r>
          </a:p>
          <a:p>
            <a:r>
              <a:rPr lang="en-US" dirty="0" smtClean="0"/>
              <a:t>13. Photographs</a:t>
            </a:r>
            <a:endParaRPr lang="en-US" dirty="0"/>
          </a:p>
          <a:p>
            <a:r>
              <a:rPr lang="en-US" dirty="0" smtClean="0"/>
              <a:t>14. Bible</a:t>
            </a:r>
            <a:endParaRPr lang="en-US" dirty="0"/>
          </a:p>
          <a:p>
            <a:r>
              <a:rPr lang="en-US" dirty="0" smtClean="0"/>
              <a:t>15. Stamps </a:t>
            </a:r>
            <a:r>
              <a:rPr lang="en-US" dirty="0"/>
              <a:t>(Confederate, </a:t>
            </a:r>
            <a:endParaRPr lang="en-US" dirty="0" smtClean="0"/>
          </a:p>
          <a:p>
            <a:r>
              <a:rPr lang="en-US" dirty="0" smtClean="0"/>
              <a:t>Jefferson </a:t>
            </a:r>
            <a:r>
              <a:rPr lang="en-US" dirty="0"/>
              <a:t>Davis prints)</a:t>
            </a:r>
          </a:p>
          <a:p>
            <a:r>
              <a:rPr lang="en-US" dirty="0" smtClean="0"/>
              <a:t>16.Haversack </a:t>
            </a:r>
            <a:r>
              <a:rPr lang="en-US" dirty="0"/>
              <a:t>(Union)</a:t>
            </a:r>
          </a:p>
        </p:txBody>
      </p:sp>
    </p:spTree>
    <p:extLst>
      <p:ext uri="{BB962C8B-B14F-4D97-AF65-F5344CB8AC3E}">
        <p14:creationId xmlns:p14="http://schemas.microsoft.com/office/powerpoint/2010/main" val="137103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82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16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32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26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68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2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162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SPS</dc:creator>
  <cp:lastModifiedBy>sps</cp:lastModifiedBy>
  <cp:revision>4</cp:revision>
  <dcterms:created xsi:type="dcterms:W3CDTF">2012-05-14T12:40:15Z</dcterms:created>
  <dcterms:modified xsi:type="dcterms:W3CDTF">2012-05-14T14:26:17Z</dcterms:modified>
</cp:coreProperties>
</file>