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6ED5C-69AF-447C-A835-A4D839FA280D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35D8B-0DDD-42F0-BBBD-8DA65441C2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Wants railroad west in Chicago; thinks expansion will help Democrats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Thinks slavery unworkable in prairie farms but seeks South’s support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35D8B-0DDD-42F0-BBBD-8DA65441C2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FA3A-4929-44CD-920C-4BD58AA2EF57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B3D6F-5036-4759-9BCF-63A227BC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Tension in Kansas and Nebraska</a:t>
            </a:r>
            <a:endParaRPr lang="en-US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638800" cy="5867400"/>
          </a:xfrm>
        </p:spPr>
        <p:txBody>
          <a:bodyPr/>
          <a:lstStyle/>
          <a:p>
            <a:pPr marL="228600" indent="-228600">
              <a:buNone/>
            </a:pPr>
            <a:r>
              <a:rPr lang="en-US" sz="4000" b="1" u="sng" dirty="0" smtClean="0">
                <a:latin typeface="Arial" charset="0"/>
              </a:rPr>
              <a:t>Popular Sovereignty</a:t>
            </a:r>
            <a:endParaRPr lang="en-US" sz="4000" u="sng" dirty="0" smtClean="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4000" dirty="0" smtClean="0">
                <a:latin typeface="Arial" charset="0"/>
              </a:rPr>
              <a:t>Stephen Douglas believes people want territories incorporated into Union</a:t>
            </a:r>
          </a:p>
          <a:p>
            <a:pPr marL="228600" indent="-228600">
              <a:buFontTx/>
              <a:buChar char="•"/>
            </a:pPr>
            <a:r>
              <a:rPr lang="en-US" sz="4000" dirty="0" smtClean="0">
                <a:latin typeface="Arial" charset="0"/>
              </a:rPr>
              <a:t>Feels </a:t>
            </a:r>
            <a:r>
              <a:rPr lang="en-US" sz="4000" dirty="0" smtClean="0">
                <a:latin typeface="Arial" charset="0"/>
              </a:rPr>
              <a:t>popular sovereignty on slavery best way to organize new states</a:t>
            </a:r>
          </a:p>
          <a:p>
            <a:endParaRPr lang="en-US" dirty="0"/>
          </a:p>
        </p:txBody>
      </p:sp>
      <p:pic>
        <p:nvPicPr>
          <p:cNvPr id="7170" name="Picture 2" descr="http://t0.gstatic.com/images?q=tbn:ANd9GcSsHMh4JH8_SQExxjS2qwQoVnzxGyDKgLfq0IWeLSoEify1Xdn8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371600"/>
            <a:ext cx="3581400" cy="4854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4400" b="1" dirty="0" smtClean="0">
                <a:latin typeface="Arial" charset="0"/>
              </a:rPr>
              <a:t>The Kansas-Nebraska Act</a:t>
            </a:r>
            <a:endParaRPr lang="en-US" sz="4400" dirty="0" smtClean="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4400" dirty="0">
                <a:latin typeface="Arial" charset="0"/>
              </a:rPr>
              <a:t>Douglas’s bill repeals Missouri Compromise; bitter debate ensues </a:t>
            </a:r>
          </a:p>
          <a:p>
            <a:pPr marL="228600" indent="-228600">
              <a:buFontTx/>
              <a:buChar char="•"/>
            </a:pPr>
            <a:r>
              <a:rPr lang="en-US" sz="4400" dirty="0">
                <a:latin typeface="Arial" charset="0"/>
              </a:rPr>
              <a:t>1854 </a:t>
            </a:r>
            <a:r>
              <a:rPr lang="en-US" sz="4400" b="1" dirty="0">
                <a:solidFill>
                  <a:srgbClr val="008000"/>
                </a:solidFill>
                <a:latin typeface="Arial" charset="0"/>
              </a:rPr>
              <a:t>Kansas-Nebraska Act</a:t>
            </a:r>
            <a:r>
              <a:rPr lang="en-US" sz="4400" dirty="0">
                <a:latin typeface="Arial" charset="0"/>
              </a:rPr>
              <a:t> allows popular sovereignty on slavery</a:t>
            </a:r>
          </a:p>
        </p:txBody>
      </p:sp>
      <p:pic>
        <p:nvPicPr>
          <p:cNvPr id="3" name="Picture 7" descr="KS NE Act 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3450668"/>
            <a:ext cx="6629400" cy="340733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99"/>
                </a:solidFill>
                <a:latin typeface="Arial" charset="0"/>
              </a:rPr>
              <a:t/>
            </a:r>
            <a:br>
              <a:rPr lang="en-US" b="1" dirty="0">
                <a:solidFill>
                  <a:srgbClr val="003399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003399"/>
                </a:solidFill>
                <a:latin typeface="Arial" charset="0"/>
              </a:rPr>
              <a:t>Violence Erupts in “Bleeding Kansas”</a:t>
            </a:r>
            <a:br>
              <a:rPr lang="en-US" b="1" dirty="0" smtClean="0">
                <a:solidFill>
                  <a:srgbClr val="003399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029200" cy="5562600"/>
          </a:xfrm>
        </p:spPr>
        <p:txBody>
          <a:bodyPr>
            <a:normAutofit fontScale="85000" lnSpcReduction="20000"/>
          </a:bodyPr>
          <a:lstStyle/>
          <a:p>
            <a:pPr marL="228600" indent="-228600">
              <a:buNone/>
            </a:pPr>
            <a:r>
              <a:rPr lang="en-US" sz="3600" b="1" u="sng" dirty="0" smtClean="0">
                <a:latin typeface="Arial" charset="0"/>
              </a:rPr>
              <a:t>The Race for Kansas</a:t>
            </a:r>
            <a:endParaRPr lang="en-US" sz="3600" u="sng" dirty="0" smtClean="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dirty="0" smtClean="0">
                <a:latin typeface="Arial" charset="0"/>
              </a:rPr>
              <a:t>Northern, Southern settlers pour into Kansas Territory</a:t>
            </a:r>
          </a:p>
          <a:p>
            <a:pPr marL="228600" indent="-228600">
              <a:buFontTx/>
              <a:buChar char="•"/>
            </a:pPr>
            <a:r>
              <a:rPr lang="en-US" dirty="0" smtClean="0">
                <a:latin typeface="Arial" charset="0"/>
              </a:rPr>
              <a:t>Most settlers sent by antislavery emigrant aid societies</a:t>
            </a:r>
          </a:p>
          <a:p>
            <a:pPr marL="228600" indent="-228600">
              <a:buFontTx/>
              <a:buChar char="•"/>
            </a:pPr>
            <a:r>
              <a:rPr lang="en-US" dirty="0" smtClean="0">
                <a:latin typeface="Arial" charset="0"/>
              </a:rPr>
              <a:t>In 1855, Kansas holds election for territorial legislature</a:t>
            </a:r>
          </a:p>
          <a:p>
            <a:pPr marL="228600" indent="-228600">
              <a:buFontTx/>
              <a:buChar char="•"/>
            </a:pPr>
            <a:r>
              <a:rPr lang="en-US" dirty="0" smtClean="0">
                <a:latin typeface="Arial" charset="0"/>
              </a:rPr>
              <a:t>Proslavery “border ruffians” vote illegally, win fraudulent majority</a:t>
            </a:r>
          </a:p>
          <a:p>
            <a:pPr marL="228600" indent="-228600">
              <a:buFontTx/>
              <a:buChar char="•"/>
            </a:pPr>
            <a:r>
              <a:rPr lang="en-US" dirty="0" smtClean="0">
                <a:latin typeface="Arial" charset="0"/>
              </a:rPr>
              <a:t>Proslavery government in Lecompton;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antislavery rival in Topeka</a:t>
            </a:r>
          </a:p>
          <a:p>
            <a:endParaRPr lang="en-US" dirty="0"/>
          </a:p>
        </p:txBody>
      </p:sp>
      <p:pic>
        <p:nvPicPr>
          <p:cNvPr id="5122" name="Picture 2" descr="http://mrsthomas.com/wp-content/uploads/2011/02/Bleeding-Kans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4572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5105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3200" b="1" dirty="0" smtClean="0">
                <a:latin typeface="Arial" charset="0"/>
              </a:rPr>
              <a:t>“The Pottawatomie Massacre”</a:t>
            </a:r>
            <a:endParaRPr lang="en-US" sz="3200" dirty="0" smtClean="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3200" dirty="0">
                <a:latin typeface="Arial" charset="0"/>
              </a:rPr>
              <a:t>Abolitionist </a:t>
            </a:r>
            <a:r>
              <a:rPr lang="en-US" sz="3200" b="1" dirty="0">
                <a:solidFill>
                  <a:srgbClr val="008000"/>
                </a:solidFill>
                <a:latin typeface="Arial" charset="0"/>
              </a:rPr>
              <a:t>John Brown</a:t>
            </a:r>
            <a:r>
              <a:rPr lang="en-US" sz="3200" dirty="0">
                <a:latin typeface="Arial" charset="0"/>
              </a:rPr>
              <a:t> believes God wants him to fight slavery</a:t>
            </a:r>
          </a:p>
          <a:p>
            <a:pPr marL="228600" indent="-228600">
              <a:buFontTx/>
              <a:buChar char="•"/>
            </a:pPr>
            <a:r>
              <a:rPr lang="en-US" sz="3200" dirty="0">
                <a:latin typeface="Arial" charset="0"/>
              </a:rPr>
              <a:t>Brown, followers violently kill 5 men in “Pottawatomie Massacre”</a:t>
            </a:r>
          </a:p>
          <a:p>
            <a:pPr marL="228600" indent="-228600">
              <a:buFontTx/>
              <a:buChar char="•"/>
            </a:pPr>
            <a:r>
              <a:rPr lang="en-US" sz="3200" dirty="0">
                <a:latin typeface="Arial" charset="0"/>
              </a:rPr>
              <a:t>Territory called </a:t>
            </a:r>
            <a:r>
              <a:rPr lang="en-US" sz="3200" b="1" dirty="0">
                <a:solidFill>
                  <a:srgbClr val="008000"/>
                </a:solidFill>
                <a:latin typeface="Arial" charset="0"/>
              </a:rPr>
              <a:t>Bleeding Kansas</a:t>
            </a:r>
            <a:r>
              <a:rPr lang="en-US" sz="3200" dirty="0">
                <a:latin typeface="Arial" charset="0"/>
              </a:rPr>
              <a:t> for incidents that kill some 200</a:t>
            </a:r>
          </a:p>
        </p:txBody>
      </p:sp>
      <p:pic>
        <p:nvPicPr>
          <p:cNvPr id="4098" name="Picture 2" descr="http://t1.gstatic.com/images?q=tbn:ANd9GcS0V6-bM3lYNfXTeT56osb6QUB_QsBR8ln3KCHhtnQs-wLCp60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3200400" cy="4114800"/>
          </a:xfrm>
          <a:prstGeom prst="rect">
            <a:avLst/>
          </a:prstGeom>
          <a:noFill/>
        </p:spPr>
      </p:pic>
      <p:pic>
        <p:nvPicPr>
          <p:cNvPr id="4100" name="Picture 4" descr="http://www.xtimeline.com/__UserPic_Large/76936/evt110130131800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1480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010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4400" b="1" dirty="0" smtClean="0">
                <a:latin typeface="Arial" charset="0"/>
              </a:rPr>
              <a:t>Violence in the Senate</a:t>
            </a:r>
            <a:endParaRPr lang="en-US" sz="4400" dirty="0" smtClean="0">
              <a:latin typeface="Arial" charset="0"/>
            </a:endParaRPr>
          </a:p>
          <a:p>
            <a:pPr marL="228600" indent="-228600">
              <a:buFontTx/>
              <a:buChar char="•"/>
            </a:pPr>
            <a:r>
              <a:rPr lang="en-US" sz="4400" dirty="0" smtClean="0">
                <a:latin typeface="Arial" charset="0"/>
              </a:rPr>
              <a:t>Senator Charles Sumner verbally attacks colleagues, slavery</a:t>
            </a:r>
          </a:p>
          <a:p>
            <a:pPr marL="228600" indent="-228600">
              <a:buFontTx/>
              <a:buChar char="•"/>
            </a:pPr>
            <a:r>
              <a:rPr lang="en-US" sz="4400" dirty="0" smtClean="0">
                <a:latin typeface="Arial" charset="0"/>
              </a:rPr>
              <a:t>Congressman Preston S. Brooks beats Sumner for insults to uncle</a:t>
            </a:r>
          </a:p>
          <a:p>
            <a:pPr marL="228600" indent="-228600">
              <a:buFontTx/>
              <a:buChar char="•"/>
            </a:pPr>
            <a:r>
              <a:rPr lang="en-US" sz="4400" dirty="0" smtClean="0">
                <a:latin typeface="Arial" charset="0"/>
              </a:rPr>
              <a:t>Southerners applaud Brooks; Northerners condemn him</a:t>
            </a:r>
            <a:endParaRPr lang="en-US" sz="4400" dirty="0">
              <a:latin typeface="Arial" charset="0"/>
            </a:endParaRPr>
          </a:p>
        </p:txBody>
      </p:sp>
      <p:pic>
        <p:nvPicPr>
          <p:cNvPr id="20482" name="Picture 2" descr="http://t1.gstatic.com/images?q=tbn:ANd9GcT3USupCXz37ojtmy1ya8-Z6SMVZ8pPq7yacMsgdawpgI37Od3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-1964"/>
            <a:ext cx="2133600" cy="2859465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6629400" y="990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4" name="Picture 4" descr="http://t1.gstatic.com/images?q=tbn:ANd9GcSKpnhJx9zwIHH11CaF-qVHAODCKWaRTOrY9b_2_KDkLYBonW2m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124200"/>
            <a:ext cx="2514600" cy="30480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5943600" y="4114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.isi.org/media/images/cache/BrooksSumner_Beating.jpg/752px-BrooksSumner_Be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181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Tension in Kansas and Nebraska</vt:lpstr>
      <vt:lpstr>Slide 2</vt:lpstr>
      <vt:lpstr> Violence Erupts in “Bleeding Kansas” 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Tension in Kansas and Nebraska</dc:title>
  <dc:creator>Arel</dc:creator>
  <cp:lastModifiedBy>Arel</cp:lastModifiedBy>
  <cp:revision>5</cp:revision>
  <dcterms:created xsi:type="dcterms:W3CDTF">2011-05-02T00:24:05Z</dcterms:created>
  <dcterms:modified xsi:type="dcterms:W3CDTF">2012-04-02T00:24:34Z</dcterms:modified>
</cp:coreProperties>
</file>