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1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0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9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7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23AF-EE8D-4349-B55D-35BA41AD2481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1590-A1BB-4874-B851-A6C903067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7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890" y="0"/>
            <a:ext cx="215265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70" y="31242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83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Two ideas among Whites about how to deal with the Indian “problem”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Civilization</a:t>
            </a:r>
            <a:r>
              <a:rPr lang="en-US" sz="4000" dirty="0" smtClean="0"/>
              <a:t> – they would ultimately become Americanized</a:t>
            </a:r>
          </a:p>
          <a:p>
            <a:pPr marL="342900" indent="-342900">
              <a:buAutoNum type="arabicPeriod"/>
            </a:pPr>
            <a:r>
              <a:rPr lang="en-US" sz="4000" b="1" dirty="0" smtClean="0"/>
              <a:t>Removal</a:t>
            </a:r>
            <a:r>
              <a:rPr lang="en-US" sz="4000" dirty="0" smtClean="0"/>
              <a:t> – based on idea that civilization was not going to succeed and the only thing to do was to find some place in the West to settle Native Americans.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89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 By 1810 many Native Americans began to migrate west voluntarily, but most refused.</a:t>
            </a:r>
          </a:p>
          <a:p>
            <a:r>
              <a:rPr lang="en-US" sz="3600" dirty="0" smtClean="0"/>
              <a:t>- Jackson believed the only solution was to move the Native Americans off their land.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Thinks assimilation cannot work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/>
              <a:t>Too many troops needed to keep whites out of native lands </a:t>
            </a:r>
          </a:p>
          <a:p>
            <a:pPr lvl="1"/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482537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 Congress passes </a:t>
            </a:r>
            <a:r>
              <a:rPr lang="en-US" sz="3600" b="1" dirty="0" smtClean="0"/>
              <a:t>Indian Removal Act of 1830 </a:t>
            </a:r>
            <a:r>
              <a:rPr lang="en-US" sz="3600" dirty="0" smtClean="0"/>
              <a:t>and forces Native Americans west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8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4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0373"/>
            <a:ext cx="3552725" cy="425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73" y="2590800"/>
            <a:ext cx="4584807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Arels6</cp:lastModifiedBy>
  <cp:revision>4</cp:revision>
  <dcterms:created xsi:type="dcterms:W3CDTF">2012-01-24T15:14:06Z</dcterms:created>
  <dcterms:modified xsi:type="dcterms:W3CDTF">2013-01-03T03:08:11Z</dcterms:modified>
</cp:coreProperties>
</file>