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BBC57-D0F9-45AA-B685-D4B5F3FD19C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0E05-3E4B-4211-84B7-60934A55C5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3622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Forming A</a:t>
            </a:r>
            <a:r>
              <a:rPr lang="en-US" sz="8000" dirty="0"/>
              <a:t> </a:t>
            </a:r>
            <a:r>
              <a:rPr lang="en-US" sz="8000" dirty="0" smtClean="0"/>
              <a:t>New Government</a:t>
            </a:r>
            <a:endParaRPr lang="en-US" sz="8000" dirty="0"/>
          </a:p>
        </p:txBody>
      </p:sp>
      <p:pic>
        <p:nvPicPr>
          <p:cNvPr id="12290" name="Picture 2" descr="http://www.revolutionary-war-and-beyond.com/image-files/constitutional-convention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384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rvanduyne.com/principles/Feder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686800" cy="657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_Zvy67P_jsRk/TS05TqNUj2I/AAAAAAAAAVs/aglgEgQ4jAc/s1600/feder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1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techplace.org/clough/wp-content/uploads/2010/05/Picture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meria.com/Carto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477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200" y="6858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Checks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Balances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Two concerns in electing a president: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No national parties 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No trust in the common people to make decisions.</a:t>
            </a:r>
          </a:p>
          <a:p>
            <a:pPr marL="342900" indent="-342900"/>
            <a:endParaRPr lang="en-US" sz="3600" dirty="0"/>
          </a:p>
          <a:p>
            <a:pPr marL="342900" indent="-342900"/>
            <a:r>
              <a:rPr lang="en-US" sz="3600" b="1" u="sng" dirty="0" smtClean="0"/>
              <a:t>Electoral College </a:t>
            </a:r>
            <a:r>
              <a:rPr lang="en-US" sz="3600" dirty="0" smtClean="0"/>
              <a:t>was developed to elect a president.</a:t>
            </a:r>
          </a:p>
          <a:p>
            <a:pPr marL="342900" indent="-342900"/>
            <a:r>
              <a:rPr lang="en-US" sz="3600" dirty="0"/>
              <a:t>	</a:t>
            </a:r>
            <a:r>
              <a:rPr lang="en-US" sz="3600" dirty="0" smtClean="0"/>
              <a:t>-Each state chooses a number of electors equal to the number of senators and representatives the state has in Congress.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-spanclassroom.org/images/2012_Electoral_College_Map_Poster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5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61"/>
            <a:ext cx="8229600" cy="972239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accent2"/>
                </a:solidFill>
                <a:latin typeface="Berlin Sans FB Demi" pitchFamily="34" charset="0"/>
              </a:rPr>
              <a:t>Homework Assignment</a:t>
            </a:r>
            <a:endParaRPr lang="en-US" sz="5400" b="1" u="sng" dirty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Write</a:t>
            </a:r>
            <a:r>
              <a:rPr lang="en-US" dirty="0" smtClean="0"/>
              <a:t> a position paper on whether or not you agree with the use of the electoral college to elect a president. </a:t>
            </a:r>
            <a:endParaRPr lang="en-US" dirty="0"/>
          </a:p>
          <a:p>
            <a:pPr lvl="1"/>
            <a:r>
              <a:rPr lang="en-US" sz="3200" b="1" dirty="0" smtClean="0">
                <a:solidFill>
                  <a:schemeClr val="accent2"/>
                </a:solidFill>
              </a:rPr>
              <a:t>Agree</a:t>
            </a:r>
            <a:r>
              <a:rPr lang="en-US" sz="3200" dirty="0" smtClean="0"/>
              <a:t>- Why do you think it works?</a:t>
            </a:r>
          </a:p>
          <a:p>
            <a:pPr lvl="1"/>
            <a:r>
              <a:rPr lang="en-US" sz="3200" b="1" dirty="0" smtClean="0">
                <a:solidFill>
                  <a:schemeClr val="accent2"/>
                </a:solidFill>
              </a:rPr>
              <a:t>Disagree</a:t>
            </a:r>
            <a:r>
              <a:rPr lang="en-US" sz="3200" dirty="0" smtClean="0"/>
              <a:t>- What would you change, add, or what else should be used? Why do you think it is unfair?</a:t>
            </a:r>
          </a:p>
          <a:p>
            <a:pPr lvl="1">
              <a:buFont typeface="Arial" charset="0"/>
              <a:buChar char="•"/>
            </a:pPr>
            <a:r>
              <a:rPr lang="en-US" sz="3200" dirty="0" smtClean="0"/>
              <a:t>Be sure to provide examples to support your stance.</a:t>
            </a:r>
          </a:p>
          <a:p>
            <a:pPr lvl="1">
              <a:buFont typeface="Arial" charset="0"/>
              <a:buChar char="•"/>
            </a:pPr>
            <a:r>
              <a:rPr lang="en-US" sz="3200" dirty="0" smtClean="0"/>
              <a:t>Response should be at least 3 paragraphs long.</a:t>
            </a:r>
          </a:p>
          <a:p>
            <a:pPr lvl="1">
              <a:buFont typeface="Arial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884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Forming A New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Arel</dc:creator>
  <cp:lastModifiedBy>SPS</cp:lastModifiedBy>
  <cp:revision>10</cp:revision>
  <dcterms:created xsi:type="dcterms:W3CDTF">2011-11-02T12:29:19Z</dcterms:created>
  <dcterms:modified xsi:type="dcterms:W3CDTF">2011-11-09T14:02:40Z</dcterms:modified>
</cp:coreProperties>
</file>