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5CB6-E9FF-4531-8759-D18F13460CD5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E1CB0-1F45-45C2-A0AE-73D9BDC1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32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5CB6-E9FF-4531-8759-D18F13460CD5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E1CB0-1F45-45C2-A0AE-73D9BDC1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67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5CB6-E9FF-4531-8759-D18F13460CD5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E1CB0-1F45-45C2-A0AE-73D9BDC1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50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5CB6-E9FF-4531-8759-D18F13460CD5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E1CB0-1F45-45C2-A0AE-73D9BDC1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4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5CB6-E9FF-4531-8759-D18F13460CD5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E1CB0-1F45-45C2-A0AE-73D9BDC1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3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5CB6-E9FF-4531-8759-D18F13460CD5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E1CB0-1F45-45C2-A0AE-73D9BDC1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679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5CB6-E9FF-4531-8759-D18F13460CD5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E1CB0-1F45-45C2-A0AE-73D9BDC1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0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5CB6-E9FF-4531-8759-D18F13460CD5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E1CB0-1F45-45C2-A0AE-73D9BDC1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39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5CB6-E9FF-4531-8759-D18F13460CD5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E1CB0-1F45-45C2-A0AE-73D9BDC1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67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5CB6-E9FF-4531-8759-D18F13460CD5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E1CB0-1F45-45C2-A0AE-73D9BDC1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3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5CB6-E9FF-4531-8759-D18F13460CD5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E1CB0-1F45-45C2-A0AE-73D9BDC1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52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A5CB6-E9FF-4531-8759-D18F13460CD5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E1CB0-1F45-45C2-A0AE-73D9BDC1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5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2590800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Algerian" pitchFamily="82" charset="0"/>
              </a:rPr>
              <a:t>Federalist </a:t>
            </a:r>
            <a:br>
              <a:rPr lang="en-US" sz="7200" dirty="0" smtClean="0">
                <a:latin typeface="Algerian" pitchFamily="82" charset="0"/>
              </a:rPr>
            </a:br>
            <a:r>
              <a:rPr lang="en-US" sz="7200" dirty="0" smtClean="0">
                <a:latin typeface="Algerian" pitchFamily="82" charset="0"/>
              </a:rPr>
              <a:t>Papers</a:t>
            </a:r>
            <a:endParaRPr lang="en-US" sz="7200" dirty="0">
              <a:latin typeface="Algerian" pitchFamily="8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1217" y="2667000"/>
            <a:ext cx="4726783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839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3810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Federalist Papers </a:t>
            </a:r>
            <a:r>
              <a:rPr lang="en-US" sz="4800" dirty="0" smtClean="0"/>
              <a:t>appeared in N.Y. newspapers between 1787-1788.</a:t>
            </a:r>
          </a:p>
          <a:p>
            <a:r>
              <a:rPr lang="en-US" sz="4800" smtClean="0"/>
              <a:t>There </a:t>
            </a:r>
            <a:r>
              <a:rPr lang="en-US" sz="4800" dirty="0" smtClean="0"/>
              <a:t>were a series of </a:t>
            </a:r>
            <a:r>
              <a:rPr lang="en-US" sz="4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85</a:t>
            </a:r>
            <a:r>
              <a:rPr lang="en-US" sz="4800" dirty="0" smtClean="0"/>
              <a:t> essays defending the new constitution.</a:t>
            </a:r>
            <a:endParaRPr lang="en-US" sz="4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024886"/>
            <a:ext cx="5028407" cy="2812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722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0"/>
            <a:ext cx="56388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74923" y="3309122"/>
            <a:ext cx="7162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Written by Federalist leaders:</a:t>
            </a:r>
          </a:p>
          <a:p>
            <a:r>
              <a:rPr lang="en-US" sz="3200" dirty="0" smtClean="0"/>
              <a:t>- Alexander Hamilton (52 papers)</a:t>
            </a:r>
          </a:p>
          <a:p>
            <a:r>
              <a:rPr lang="en-US" sz="3200" dirty="0" smtClean="0"/>
              <a:t>- James Madison (28 papers)</a:t>
            </a:r>
          </a:p>
          <a:p>
            <a:r>
              <a:rPr lang="en-US" sz="3200" dirty="0" smtClean="0"/>
              <a:t>- John Jay (5 papers)</a:t>
            </a:r>
          </a:p>
          <a:p>
            <a:endParaRPr lang="en-US" sz="3200" dirty="0"/>
          </a:p>
          <a:p>
            <a:r>
              <a:rPr lang="en-US" sz="3200" dirty="0" smtClean="0"/>
              <a:t>Papers were published under the false name </a:t>
            </a:r>
            <a:r>
              <a:rPr lang="en-US" sz="3200" b="1" u="sng" dirty="0" err="1" smtClean="0"/>
              <a:t>Publius</a:t>
            </a:r>
            <a:r>
              <a:rPr lang="en-US" sz="3200" b="1" u="sng" dirty="0" smtClean="0"/>
              <a:t>.</a:t>
            </a:r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68814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534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Papers provided an analysis and an explanation of Constitutional powers.</a:t>
            </a:r>
          </a:p>
          <a:p>
            <a:r>
              <a:rPr lang="en-US" sz="4400" dirty="0"/>
              <a:t>	</a:t>
            </a:r>
            <a:r>
              <a:rPr lang="en-US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r>
              <a:rPr lang="en-US" sz="4400" dirty="0" smtClean="0"/>
              <a:t>: separation of powers and the limits on the power of majorities.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446443"/>
            <a:ext cx="531495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923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03403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Antifederalists publication was called </a:t>
            </a:r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Letters from the Federal Farmer.</a:t>
            </a:r>
          </a:p>
          <a:p>
            <a:r>
              <a:rPr lang="en-US" sz="4000" dirty="0" smtClean="0"/>
              <a:t>Written by Richard Henry Lee</a:t>
            </a:r>
          </a:p>
          <a:p>
            <a:pPr marL="285750" indent="-285750">
              <a:buFontTx/>
              <a:buChar char="-"/>
            </a:pPr>
            <a:r>
              <a:rPr lang="en-US" sz="4000" dirty="0" smtClean="0"/>
              <a:t>Listed the rights the Antifederalists believed should be protected.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r>
              <a:rPr lang="en-US" sz="4000" dirty="0" smtClean="0"/>
              <a:t>: Freedom of the press and religion, right to trial by jury.</a:t>
            </a:r>
            <a:endParaRPr lang="en-US" sz="4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030" y="2209800"/>
            <a:ext cx="310997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4640" y="257060"/>
            <a:ext cx="142875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382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109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Federalist  Papers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Federalist  Papers</dc:title>
  <dc:creator>SPS</dc:creator>
  <cp:lastModifiedBy>SPS</cp:lastModifiedBy>
  <cp:revision>5</cp:revision>
  <dcterms:created xsi:type="dcterms:W3CDTF">2012-10-23T13:24:50Z</dcterms:created>
  <dcterms:modified xsi:type="dcterms:W3CDTF">2012-10-23T16:38:46Z</dcterms:modified>
</cp:coreProperties>
</file>