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4" r:id="rId4"/>
    <p:sldId id="265" r:id="rId5"/>
    <p:sldId id="261" r:id="rId6"/>
    <p:sldId id="262" r:id="rId7"/>
    <p:sldId id="256" r:id="rId8"/>
    <p:sldId id="257" r:id="rId9"/>
    <p:sldId id="258" r:id="rId10"/>
    <p:sldId id="259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6A70-2043-4EAB-9784-3D918B4808DD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A24D-6A71-427E-B519-DB53F6543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8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6A70-2043-4EAB-9784-3D918B4808DD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A24D-6A71-427E-B519-DB53F6543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6A70-2043-4EAB-9784-3D918B4808DD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A24D-6A71-427E-B519-DB53F6543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6A70-2043-4EAB-9784-3D918B4808DD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A24D-6A71-427E-B519-DB53F6543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7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6A70-2043-4EAB-9784-3D918B4808DD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A24D-6A71-427E-B519-DB53F6543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2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6A70-2043-4EAB-9784-3D918B4808DD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A24D-6A71-427E-B519-DB53F6543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9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6A70-2043-4EAB-9784-3D918B4808DD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A24D-6A71-427E-B519-DB53F6543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8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6A70-2043-4EAB-9784-3D918B4808DD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A24D-6A71-427E-B519-DB53F6543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7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6A70-2043-4EAB-9784-3D918B4808DD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A24D-6A71-427E-B519-DB53F6543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7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6A70-2043-4EAB-9784-3D918B4808DD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A24D-6A71-427E-B519-DB53F6543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0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6A70-2043-4EAB-9784-3D918B4808DD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9A24D-6A71-427E-B519-DB53F6543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0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46A70-2043-4EAB-9784-3D918B4808DD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9A24D-6A71-427E-B519-DB53F6543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8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charset="0"/>
              </a:rPr>
              <a:t/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New Inventions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marL="228600" indent="-228600">
              <a:buFontTx/>
              <a:buChar char="•"/>
            </a:pPr>
            <a:r>
              <a:rPr lang="en-US" sz="4400" dirty="0" smtClean="0">
                <a:latin typeface="Arial" charset="0"/>
              </a:rPr>
              <a:t>Inventor-entrepreneurs develop new products</a:t>
            </a:r>
          </a:p>
          <a:p>
            <a:pPr marL="228600" indent="-228600">
              <a:buFontTx/>
              <a:buChar char="•"/>
            </a:pPr>
            <a:r>
              <a:rPr lang="en-US" sz="4400" b="1" u="sng" dirty="0" smtClean="0">
                <a:latin typeface="Arial" charset="0"/>
              </a:rPr>
              <a:t>Charles Goodyear </a:t>
            </a:r>
            <a:r>
              <a:rPr lang="en-US" sz="4400" dirty="0" smtClean="0">
                <a:latin typeface="Arial" charset="0"/>
              </a:rPr>
              <a:t>creates vulcanized rubber in 1839</a:t>
            </a:r>
          </a:p>
          <a:p>
            <a:pPr marL="228600" indent="-228600">
              <a:buFontTx/>
              <a:buChar char="•"/>
            </a:pPr>
            <a:r>
              <a:rPr lang="en-US" sz="4400" dirty="0" smtClean="0">
                <a:latin typeface="Arial" charset="0"/>
              </a:rPr>
              <a:t>Factory production of clothing now possible; prices drop by over 75%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nationalcigarmuseum.com/Themes/Railroads_files/12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534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Poem Activity</a:t>
            </a:r>
          </a:p>
          <a:p>
            <a:endParaRPr lang="en-US" sz="4400" dirty="0" smtClean="0"/>
          </a:p>
          <a:p>
            <a:r>
              <a:rPr lang="en-US" sz="4400" dirty="0" smtClean="0">
                <a:solidFill>
                  <a:srgbClr val="FF0000"/>
                </a:solidFill>
              </a:rPr>
              <a:t>With your partner read your selected poem and describe how the author is portraying the train.</a:t>
            </a:r>
          </a:p>
          <a:p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 smtClean="0"/>
              <a:t>*You may need a dictionary to look up words that are not familiar to you.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768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Invention Advertisement Poster Assignment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Choose an 1800s invention from your book (pages276-279)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Create a business advertisement poster for the invention.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Include the proper year for the invention.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Include what the purpose and benefit of your product is.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5438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3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8" y="990600"/>
            <a:ext cx="5616222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28600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Elias Howe patents sewing </a:t>
            </a:r>
            <a:r>
              <a:rPr lang="en-US" sz="4000" dirty="0" smtClean="0"/>
              <a:t>machine</a:t>
            </a:r>
            <a:endParaRPr lang="en-U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66975"/>
            <a:ext cx="30480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524" y="4624387"/>
            <a:ext cx="56984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I.M</a:t>
            </a:r>
            <a:r>
              <a:rPr lang="en-US" sz="4000" dirty="0"/>
              <a:t>. Singer adds foot </a:t>
            </a:r>
            <a:endParaRPr lang="en-US" sz="4000" dirty="0" smtClean="0"/>
          </a:p>
          <a:p>
            <a:r>
              <a:rPr lang="en-US" sz="4000" dirty="0" smtClean="0"/>
              <a:t>treadle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3325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027" y="55626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Factory production of clothing now possible; prices drop by over 75%</a:t>
            </a:r>
          </a:p>
        </p:txBody>
      </p:sp>
    </p:spTree>
    <p:extLst>
      <p:ext uri="{BB962C8B-B14F-4D97-AF65-F5344CB8AC3E}">
        <p14:creationId xmlns:p14="http://schemas.microsoft.com/office/powerpoint/2010/main" val="410588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4800"/>
            <a:ext cx="8229600" cy="6553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charset="0"/>
              </a:rPr>
              <a:t>Technology lowers cost of factory items; workers become consumers</a:t>
            </a:r>
          </a:p>
          <a:p>
            <a:pPr marL="228600" indent="-228600"/>
            <a:r>
              <a:rPr lang="en-US" sz="4000" dirty="0" smtClean="0">
                <a:latin typeface="Arial" charset="0"/>
              </a:rPr>
              <a:t>1837,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smtClean="0">
                <a:solidFill>
                  <a:srgbClr val="008000"/>
                </a:solidFill>
                <a:latin typeface="Arial" charset="0"/>
              </a:rPr>
              <a:t>Samuel F. B. Morse</a:t>
            </a:r>
            <a:r>
              <a:rPr lang="en-US" sz="4000" dirty="0" smtClean="0">
                <a:latin typeface="Arial" charset="0"/>
              </a:rPr>
              <a:t> develops electromagnetic </a:t>
            </a:r>
            <a:r>
              <a:rPr lang="en-US" sz="4000" b="1" dirty="0" smtClean="0">
                <a:solidFill>
                  <a:srgbClr val="008000"/>
                </a:solidFill>
                <a:latin typeface="Arial" charset="0"/>
              </a:rPr>
              <a:t>telegraph</a:t>
            </a:r>
            <a:r>
              <a:rPr lang="en-US" sz="4000" dirty="0" smtClean="0">
                <a:latin typeface="Arial" charset="0"/>
              </a:rPr>
              <a:t>: </a:t>
            </a:r>
            <a:endParaRPr lang="en-US" sz="4000" b="1" dirty="0" smtClean="0">
              <a:latin typeface="Arial" charset="0"/>
            </a:endParaRPr>
          </a:p>
          <a:p>
            <a:pPr marL="228600" indent="-228600">
              <a:buNone/>
            </a:pPr>
            <a:r>
              <a:rPr lang="en-US" sz="4000" dirty="0" smtClean="0">
                <a:latin typeface="Arial" charset="0"/>
              </a:rPr>
              <a:t>- messages tapped in code, carried by copper wire</a:t>
            </a:r>
          </a:p>
          <a:p>
            <a:pPr marL="228600" indent="-228600">
              <a:buNone/>
            </a:pPr>
            <a:r>
              <a:rPr lang="en-US" sz="4000" dirty="0" smtClean="0">
                <a:latin typeface="Arial" charset="0"/>
              </a:rPr>
              <a:t>- businesses, railroads transmit information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3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Emergence of Railroads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1840s, shipping by railroad much costlier than by canal </a:t>
            </a:r>
          </a:p>
          <a:p>
            <a:r>
              <a:rPr lang="en-US" sz="4400" dirty="0" smtClean="0"/>
              <a:t>Railroads faster, operate in winter, go inland</a:t>
            </a:r>
          </a:p>
          <a:p>
            <a:r>
              <a:rPr lang="en-US" sz="4400" dirty="0" smtClean="0"/>
              <a:t>Early train travel uncomfortable for passengers</a:t>
            </a:r>
          </a:p>
          <a:p>
            <a:r>
              <a:rPr lang="en-US" sz="4400" dirty="0" smtClean="0"/>
              <a:t>By 1850s, railroads expand, cost drops, safety increased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344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65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tinamericanstudies.org/19-century/railroads-1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861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201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New Inventions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Emergence of Railroads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Emergence of Railroads </dc:title>
  <dc:creator>SPS</dc:creator>
  <cp:lastModifiedBy>SPS</cp:lastModifiedBy>
  <cp:revision>19</cp:revision>
  <dcterms:created xsi:type="dcterms:W3CDTF">2011-02-28T16:27:05Z</dcterms:created>
  <dcterms:modified xsi:type="dcterms:W3CDTF">2013-01-30T18:11:27Z</dcterms:modified>
</cp:coreProperties>
</file>