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2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9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4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4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9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8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03D7-3DEE-4463-88D4-5C6B27220FA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6843-3D70-4B28-8E73-4D5B22E05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5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58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56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59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4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SPS</dc:creator>
  <cp:lastModifiedBy>SPS</cp:lastModifiedBy>
  <cp:revision>3</cp:revision>
  <dcterms:created xsi:type="dcterms:W3CDTF">2012-04-23T14:46:47Z</dcterms:created>
  <dcterms:modified xsi:type="dcterms:W3CDTF">2012-07-19T11:44:39Z</dcterms:modified>
</cp:coreProperties>
</file>