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12A39-57A9-4AA6-A160-2B827A115797}" type="datetimeFigureOut">
              <a:rPr lang="en-US" smtClean="0"/>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265497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2A39-57A9-4AA6-A160-2B827A115797}" type="datetimeFigureOut">
              <a:rPr lang="en-US" smtClean="0"/>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335246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2A39-57A9-4AA6-A160-2B827A115797}" type="datetimeFigureOut">
              <a:rPr lang="en-US" smtClean="0"/>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59563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2A39-57A9-4AA6-A160-2B827A115797}" type="datetimeFigureOut">
              <a:rPr lang="en-US" smtClean="0"/>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81535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12A39-57A9-4AA6-A160-2B827A115797}" type="datetimeFigureOut">
              <a:rPr lang="en-US" smtClean="0"/>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165732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F12A39-57A9-4AA6-A160-2B827A115797}" type="datetimeFigureOut">
              <a:rPr lang="en-US" smtClean="0"/>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210432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12A39-57A9-4AA6-A160-2B827A115797}" type="datetimeFigureOut">
              <a:rPr lang="en-US" smtClean="0"/>
              <a:t>7/18/2012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23687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12A39-57A9-4AA6-A160-2B827A115797}" type="datetimeFigureOut">
              <a:rPr lang="en-US" smtClean="0"/>
              <a:t>7/18/2012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95665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12A39-57A9-4AA6-A160-2B827A115797}" type="datetimeFigureOut">
              <a:rPr lang="en-US" smtClean="0"/>
              <a:t>7/18/2012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4114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2A39-57A9-4AA6-A160-2B827A115797}" type="datetimeFigureOut">
              <a:rPr lang="en-US" smtClean="0"/>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19147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2A39-57A9-4AA6-A160-2B827A115797}" type="datetimeFigureOut">
              <a:rPr lang="en-US" smtClean="0"/>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B04D1-8A7E-4D55-BD8D-9FDE51A71F98}" type="slidenum">
              <a:rPr lang="en-US" smtClean="0"/>
              <a:t>‹#›</a:t>
            </a:fld>
            <a:endParaRPr lang="en-US"/>
          </a:p>
        </p:txBody>
      </p:sp>
    </p:spTree>
    <p:extLst>
      <p:ext uri="{BB962C8B-B14F-4D97-AF65-F5344CB8AC3E}">
        <p14:creationId xmlns:p14="http://schemas.microsoft.com/office/powerpoint/2010/main" val="123993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2A39-57A9-4AA6-A160-2B827A115797}" type="datetimeFigureOut">
              <a:rPr lang="en-US" smtClean="0"/>
              <a:t>7/18/2012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B04D1-8A7E-4D55-BD8D-9FDE51A71F98}" type="slidenum">
              <a:rPr lang="en-US" smtClean="0"/>
              <a:t>‹#›</a:t>
            </a:fld>
            <a:endParaRPr lang="en-US"/>
          </a:p>
        </p:txBody>
      </p:sp>
    </p:spTree>
    <p:extLst>
      <p:ext uri="{BB962C8B-B14F-4D97-AF65-F5344CB8AC3E}">
        <p14:creationId xmlns:p14="http://schemas.microsoft.com/office/powerpoint/2010/main" val="302392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5542" y="304800"/>
            <a:ext cx="7467600" cy="3139321"/>
          </a:xfrm>
          <a:prstGeom prst="rect">
            <a:avLst/>
          </a:prstGeom>
          <a:noFill/>
        </p:spPr>
        <p:txBody>
          <a:bodyPr wrap="square" rtlCol="0">
            <a:spAutoFit/>
          </a:bodyPr>
          <a:lstStyle/>
          <a:p>
            <a:pPr algn="ctr"/>
            <a:r>
              <a:rPr lang="en-US" sz="6600" b="1" dirty="0" smtClean="0">
                <a:solidFill>
                  <a:schemeClr val="tx2">
                    <a:lumMod val="60000"/>
                    <a:lumOff val="40000"/>
                  </a:schemeClr>
                </a:solidFill>
                <a:effectLst>
                  <a:outerShdw blurRad="38100" dist="38100" dir="2700000" algn="tl">
                    <a:srgbClr val="000000">
                      <a:alpha val="43137"/>
                    </a:srgbClr>
                  </a:outerShdw>
                </a:effectLst>
              </a:rPr>
              <a:t>Dred Scott </a:t>
            </a:r>
          </a:p>
          <a:p>
            <a:pPr algn="ctr"/>
            <a:r>
              <a:rPr lang="en-US" sz="6600" b="1" dirty="0" smtClean="0">
                <a:solidFill>
                  <a:schemeClr val="tx2">
                    <a:lumMod val="60000"/>
                    <a:lumOff val="40000"/>
                  </a:schemeClr>
                </a:solidFill>
                <a:effectLst>
                  <a:outerShdw blurRad="38100" dist="38100" dir="2700000" algn="tl">
                    <a:srgbClr val="000000">
                      <a:alpha val="43137"/>
                    </a:srgbClr>
                  </a:outerShdw>
                </a:effectLst>
              </a:rPr>
              <a:t>Supreme Court Case</a:t>
            </a:r>
          </a:p>
          <a:p>
            <a:pPr algn="ctr"/>
            <a:r>
              <a:rPr lang="en-US" sz="6600" b="1" dirty="0" smtClean="0">
                <a:solidFill>
                  <a:schemeClr val="tx2">
                    <a:lumMod val="60000"/>
                    <a:lumOff val="40000"/>
                  </a:schemeClr>
                </a:solidFill>
                <a:effectLst>
                  <a:outerShdw blurRad="38100" dist="38100" dir="2700000" algn="tl">
                    <a:srgbClr val="000000">
                      <a:alpha val="43137"/>
                    </a:srgbClr>
                  </a:outerShdw>
                </a:effectLst>
              </a:rPr>
              <a:t>1857 </a:t>
            </a:r>
            <a:endParaRPr lang="en-US" sz="6600" b="1" dirty="0">
              <a:solidFill>
                <a:schemeClr val="tx2">
                  <a:lumMod val="60000"/>
                  <a:lumOff val="40000"/>
                </a:schemeClr>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367" y="3444121"/>
            <a:ext cx="20097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2318658" cy="286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9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5078313"/>
          </a:xfrm>
          <a:prstGeom prst="rect">
            <a:avLst/>
          </a:prstGeom>
        </p:spPr>
        <p:txBody>
          <a:bodyPr wrap="square">
            <a:spAutoFit/>
          </a:bodyPr>
          <a:lstStyle/>
          <a:p>
            <a:r>
              <a:rPr lang="en-US" sz="3600" dirty="0" smtClean="0"/>
              <a:t>“ Can a negro, whose ancestors were imported into this country, and sold as slaves, become a member of the political community formed and brought into existence by the Constitution of the United States, and as such become entitled to all the rights, privileges, and immunities guaranteed by that instrument to the citizens.”</a:t>
            </a:r>
            <a:endParaRPr lang="en-US" sz="3600" dirty="0"/>
          </a:p>
        </p:txBody>
      </p:sp>
      <p:sp>
        <p:nvSpPr>
          <p:cNvPr id="3" name="Rectangle 2"/>
          <p:cNvSpPr/>
          <p:nvPr/>
        </p:nvSpPr>
        <p:spPr>
          <a:xfrm>
            <a:off x="838200" y="5306913"/>
            <a:ext cx="6019800" cy="646331"/>
          </a:xfrm>
          <a:prstGeom prst="rect">
            <a:avLst/>
          </a:prstGeom>
        </p:spPr>
        <p:txBody>
          <a:bodyPr wrap="square">
            <a:spAutoFit/>
          </a:bodyPr>
          <a:lstStyle/>
          <a:p>
            <a:pPr algn="ctr"/>
            <a:r>
              <a:rPr lang="en-US" dirty="0" smtClean="0"/>
              <a:t>A famous quote stated by </a:t>
            </a:r>
          </a:p>
          <a:p>
            <a:pPr algn="ctr"/>
            <a:r>
              <a:rPr lang="en-US" dirty="0" smtClean="0"/>
              <a:t>Chief Justice Roger B. Taney </a:t>
            </a:r>
            <a:endParaRPr lang="en-US" dirty="0"/>
          </a:p>
        </p:txBody>
      </p:sp>
    </p:spTree>
    <p:extLst>
      <p:ext uri="{BB962C8B-B14F-4D97-AF65-F5344CB8AC3E}">
        <p14:creationId xmlns:p14="http://schemas.microsoft.com/office/powerpoint/2010/main" val="96994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84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6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116"/>
            <a:ext cx="3847283" cy="309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771" y="3152392"/>
            <a:ext cx="4572000" cy="646331"/>
          </a:xfrm>
          <a:prstGeom prst="rect">
            <a:avLst/>
          </a:prstGeom>
        </p:spPr>
        <p:txBody>
          <a:bodyPr>
            <a:spAutoFit/>
          </a:bodyPr>
          <a:lstStyle/>
          <a:p>
            <a:r>
              <a:rPr lang="en-US" dirty="0" smtClean="0"/>
              <a:t>The St. Louis Circuit Court where </a:t>
            </a:r>
          </a:p>
          <a:p>
            <a:r>
              <a:rPr lang="en-US" dirty="0" smtClean="0"/>
              <a:t>the case was held</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42165"/>
            <a:ext cx="4572000" cy="371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19600" y="5943600"/>
            <a:ext cx="4572000" cy="646331"/>
          </a:xfrm>
          <a:prstGeom prst="rect">
            <a:avLst/>
          </a:prstGeom>
        </p:spPr>
        <p:txBody>
          <a:bodyPr>
            <a:spAutoFit/>
          </a:bodyPr>
          <a:lstStyle/>
          <a:p>
            <a:r>
              <a:rPr lang="en-US" dirty="0" smtClean="0"/>
              <a:t>The jail where Dred stayed</a:t>
            </a:r>
            <a:r>
              <a:rPr lang="en-US" dirty="0"/>
              <a:t> </a:t>
            </a:r>
            <a:r>
              <a:rPr lang="en-US" dirty="0" smtClean="0"/>
              <a:t>in after and the first case. </a:t>
            </a:r>
            <a:endParaRPr lang="en-US" dirty="0"/>
          </a:p>
        </p:txBody>
      </p:sp>
    </p:spTree>
    <p:extLst>
      <p:ext uri="{BB962C8B-B14F-4D97-AF65-F5344CB8AC3E}">
        <p14:creationId xmlns:p14="http://schemas.microsoft.com/office/powerpoint/2010/main" val="25456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8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77000" y="2362200"/>
            <a:ext cx="2699657" cy="646331"/>
          </a:xfrm>
          <a:prstGeom prst="rect">
            <a:avLst/>
          </a:prstGeom>
        </p:spPr>
        <p:txBody>
          <a:bodyPr wrap="square">
            <a:spAutoFit/>
          </a:bodyPr>
          <a:lstStyle/>
          <a:p>
            <a:r>
              <a:rPr lang="en-US" dirty="0" smtClean="0"/>
              <a:t>Dred Scott's tombstone in St. Louis.</a:t>
            </a:r>
            <a:endParaRPr lang="en-US" dirty="0"/>
          </a:p>
        </p:txBody>
      </p:sp>
    </p:spTree>
    <p:extLst>
      <p:ext uri="{BB962C8B-B14F-4D97-AF65-F5344CB8AC3E}">
        <p14:creationId xmlns:p14="http://schemas.microsoft.com/office/powerpoint/2010/main" val="233998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5-Point Star 1"/>
          <p:cNvSpPr/>
          <p:nvPr/>
        </p:nvSpPr>
        <p:spPr>
          <a:xfrm>
            <a:off x="7239000" y="3200400"/>
            <a:ext cx="2286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cxnSp>
        <p:nvCxnSpPr>
          <p:cNvPr id="4" name="Straight Arrow Connector 3"/>
          <p:cNvCxnSpPr/>
          <p:nvPr/>
        </p:nvCxnSpPr>
        <p:spPr>
          <a:xfrm flipH="1">
            <a:off x="6172200" y="3418114"/>
            <a:ext cx="10668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257800" y="3429000"/>
            <a:ext cx="838200" cy="903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257800" y="3200400"/>
            <a:ext cx="4191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4800600" y="1981200"/>
            <a:ext cx="8763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800600" y="2057400"/>
            <a:ext cx="1524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108</Words>
  <Application>Microsoft Office PowerPoint</Application>
  <PresentationFormat>On-screen Show (4:3)</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sps</dc:creator>
  <cp:lastModifiedBy>SPS</cp:lastModifiedBy>
  <cp:revision>6</cp:revision>
  <dcterms:created xsi:type="dcterms:W3CDTF">2012-04-03T12:09:37Z</dcterms:created>
  <dcterms:modified xsi:type="dcterms:W3CDTF">2012-07-18T13:48:03Z</dcterms:modified>
</cp:coreProperties>
</file>