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5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1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5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7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1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0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7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9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002F-16A9-423C-81C6-264BDA0F03D0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C07FD-5F01-4A4A-A87C-AA5FBF2C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0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7391400" cy="564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60198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 War Leaders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05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3400" y="0"/>
            <a:ext cx="4800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Jefferson Davis</a:t>
            </a:r>
          </a:p>
          <a:p>
            <a:r>
              <a:rPr lang="en-US" sz="2000" b="1" dirty="0" smtClean="0"/>
              <a:t>President of the Confederacy</a:t>
            </a:r>
          </a:p>
          <a:p>
            <a:endParaRPr lang="en-US" sz="2000" dirty="0" smtClean="0"/>
          </a:p>
          <a:p>
            <a:r>
              <a:rPr lang="en-US" sz="2000" dirty="0"/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President of the Confederate States of America. He was also Commander - in - Chief of the Confederate Army. </a:t>
            </a:r>
          </a:p>
          <a:p>
            <a:r>
              <a:rPr lang="en-US" sz="2000" dirty="0" smtClean="0"/>
              <a:t>-</a:t>
            </a:r>
            <a:r>
              <a:rPr lang="en-US" sz="2000" dirty="0"/>
              <a:t>C</a:t>
            </a:r>
            <a:r>
              <a:rPr lang="en-US" sz="2000" dirty="0" smtClean="0"/>
              <a:t>olonel in the United States Army during the Mexican-American War. </a:t>
            </a:r>
            <a:endParaRPr lang="en-US" sz="2000" dirty="0"/>
          </a:p>
          <a:p>
            <a:r>
              <a:rPr lang="en-US" sz="2000" dirty="0" smtClean="0"/>
              <a:t>-Secretary of War and also a United States Senator.</a:t>
            </a:r>
          </a:p>
          <a:p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000" dirty="0"/>
              <a:t>B</a:t>
            </a:r>
            <a:r>
              <a:rPr lang="en-US" sz="2000" dirty="0" smtClean="0"/>
              <a:t>orn in the South and grew up on a cotton plantation. </a:t>
            </a:r>
            <a:endParaRPr lang="en-US" sz="2000" dirty="0"/>
          </a:p>
          <a:p>
            <a:r>
              <a:rPr lang="en-US" sz="2000" dirty="0" smtClean="0"/>
              <a:t>-16 years old he went to the Military Academy at West Point.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The training he got at the military school helped him to become a great military leader and is one of the reasons the Confederates won so many battles at the beginning of the Civil War.</a:t>
            </a:r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" y="0"/>
            <a:ext cx="4339182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2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6682" y="0"/>
            <a:ext cx="548731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Ulysses S. Grant-  Union General</a:t>
            </a:r>
          </a:p>
          <a:p>
            <a:r>
              <a:rPr lang="en-US" sz="2000" dirty="0" smtClean="0"/>
              <a:t>-</a:t>
            </a:r>
            <a:r>
              <a:rPr lang="en-US" sz="2000" dirty="0">
                <a:solidFill>
                  <a:srgbClr val="FF0000"/>
                </a:solidFill>
              </a:rPr>
              <a:t>L</a:t>
            </a:r>
            <a:r>
              <a:rPr lang="en-US" sz="2000" dirty="0" smtClean="0">
                <a:solidFill>
                  <a:srgbClr val="FF0000"/>
                </a:solidFill>
              </a:rPr>
              <a:t>eader of the Union Army.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He had all the qualities President Lincoln wanted for the commander of his army.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Grant fought very hard and was very stubborn in battles. He did not like to be defeated.</a:t>
            </a:r>
          </a:p>
          <a:p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000" dirty="0"/>
              <a:t>T</a:t>
            </a:r>
            <a:r>
              <a:rPr lang="en-US" sz="2000" dirty="0" smtClean="0"/>
              <a:t>rained at the Military Academy at West Point, New York. </a:t>
            </a:r>
            <a:endParaRPr lang="en-US" sz="2000" dirty="0"/>
          </a:p>
          <a:p>
            <a:r>
              <a:rPr lang="en-US" sz="2000" dirty="0" smtClean="0"/>
              <a:t>-Mexican-American War he was a second lieutenant in the army.</a:t>
            </a:r>
          </a:p>
          <a:p>
            <a:r>
              <a:rPr lang="en-US" sz="2000" dirty="0"/>
              <a:t>-</a:t>
            </a:r>
            <a:r>
              <a:rPr lang="en-US" sz="2000" dirty="0" smtClean="0"/>
              <a:t>When the Civil War began and the North began losing so many battles, Grant joined the Army for a second time. </a:t>
            </a:r>
            <a:endParaRPr lang="en-US" sz="2000" dirty="0"/>
          </a:p>
          <a:p>
            <a:r>
              <a:rPr lang="en-US" sz="2000" dirty="0" smtClean="0"/>
              <a:t>-Excellent military leader because of his training and skill. </a:t>
            </a:r>
          </a:p>
          <a:p>
            <a:r>
              <a:rPr lang="en-US" sz="2000" dirty="0" smtClean="0"/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General Robert E. Lee, the leader of the Confederate Army had to surrender to General Grant in 1865.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Later General Grant became president of the United States twice. People remember him as a great war hero.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66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0" y="0"/>
            <a:ext cx="5181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 E. Lee- Confederate General</a:t>
            </a:r>
          </a:p>
          <a:p>
            <a:endParaRPr lang="en-US" sz="2000" dirty="0" smtClean="0"/>
          </a:p>
          <a:p>
            <a:r>
              <a:rPr lang="en-US" sz="2000" dirty="0"/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South's greatest general during the Civil War.</a:t>
            </a:r>
          </a:p>
          <a:p>
            <a:r>
              <a:rPr lang="en-US" sz="2000" dirty="0" smtClean="0"/>
              <a:t>-</a:t>
            </a:r>
            <a:r>
              <a:rPr lang="en-US" sz="2000" dirty="0"/>
              <a:t>G</a:t>
            </a:r>
            <a:r>
              <a:rPr lang="en-US" sz="2000" dirty="0" smtClean="0"/>
              <a:t>raduated from West Point Military Academy and became a colonel in the army before the Civil War began.  </a:t>
            </a:r>
          </a:p>
          <a:p>
            <a:r>
              <a:rPr lang="en-US" sz="2000" dirty="0" smtClean="0"/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From Virginia and decided to fight on the side of the Confederates even though President Lincoln asked him to be commander of the entire Union Army. 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-Wanted to fight for the South and remain loyal to his home state.</a:t>
            </a:r>
          </a:p>
          <a:p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000" dirty="0"/>
              <a:t>F</a:t>
            </a:r>
            <a:r>
              <a:rPr lang="en-US" sz="2000" dirty="0" smtClean="0"/>
              <a:t>ierce fighter and helped his soldiers win many battles at the beginning of the Civil War. But the Union Army was bigger and stronger. </a:t>
            </a:r>
          </a:p>
          <a:p>
            <a:r>
              <a:rPr lang="en-US" sz="2000" dirty="0"/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Lee felt he had to surrender to the North to stop so many of his soldiers from being killed.</a:t>
            </a:r>
          </a:p>
          <a:p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8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4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>
            <a:off x="8305800" y="4495800"/>
            <a:ext cx="45719" cy="76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8229600" y="4572000"/>
            <a:ext cx="45719" cy="76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8077200" y="4648200"/>
            <a:ext cx="152400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8001000" y="4693919"/>
            <a:ext cx="76200" cy="1066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7162800" y="5181600"/>
            <a:ext cx="45719" cy="76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7010400" y="5181600"/>
            <a:ext cx="76200" cy="76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858000" y="5181600"/>
            <a:ext cx="76200" cy="76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6629400" y="5257800"/>
            <a:ext cx="76200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6400800" y="5257800"/>
            <a:ext cx="76200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924800" y="4800600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396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SPS</dc:creator>
  <cp:lastModifiedBy>SPS</cp:lastModifiedBy>
  <cp:revision>7</cp:revision>
  <dcterms:created xsi:type="dcterms:W3CDTF">2012-04-30T16:55:16Z</dcterms:created>
  <dcterms:modified xsi:type="dcterms:W3CDTF">2012-07-19T11:52:01Z</dcterms:modified>
</cp:coreProperties>
</file>