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D22-C902-4A8C-A95D-A78FE756C7C3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89057-4F7E-4427-A05B-707749436F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D22-C902-4A8C-A95D-A78FE756C7C3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9057-4F7E-4427-A05B-707749436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D22-C902-4A8C-A95D-A78FE756C7C3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9057-4F7E-4427-A05B-707749436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F7ED22-C902-4A8C-A95D-A78FE756C7C3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9389057-4F7E-4427-A05B-707749436F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D22-C902-4A8C-A95D-A78FE756C7C3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9057-4F7E-4427-A05B-707749436F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D22-C902-4A8C-A95D-A78FE756C7C3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9057-4F7E-4427-A05B-707749436F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9057-4F7E-4427-A05B-707749436F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D22-C902-4A8C-A95D-A78FE756C7C3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D22-C902-4A8C-A95D-A78FE756C7C3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9057-4F7E-4427-A05B-707749436F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D22-C902-4A8C-A95D-A78FE756C7C3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9057-4F7E-4427-A05B-707749436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F7ED22-C902-4A8C-A95D-A78FE756C7C3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389057-4F7E-4427-A05B-707749436F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D22-C902-4A8C-A95D-A78FE756C7C3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89057-4F7E-4427-A05B-707749436F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3F7ED22-C902-4A8C-A95D-A78FE756C7C3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9389057-4F7E-4427-A05B-707749436F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yrv5emDC1Y&amp;feature=related" TargetMode="External"/><Relationship Id="rId2" Type="http://schemas.openxmlformats.org/officeDocument/2006/relationships/hyperlink" Target="http://www.youtube.com/watch?v=YcDoN-KEiKQ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0"/>
            <a:ext cx="8991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u="sng" dirty="0" smtClean="0"/>
              <a:t>BOSTON MASSACRE</a:t>
            </a:r>
          </a:p>
          <a:p>
            <a:pPr algn="ctr"/>
            <a:r>
              <a:rPr lang="en-US" sz="5400" dirty="0" smtClean="0"/>
              <a:t>A CAUSE OF THE REVOLUTION</a:t>
            </a:r>
          </a:p>
          <a:p>
            <a:pPr algn="ctr"/>
            <a:r>
              <a:rPr lang="en-US" sz="5400" dirty="0" smtClean="0"/>
              <a:t>BUT SHOULD IT HAVE BEEN??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304800" y="50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http://www.youtube.com/watch?v=YcDoN-KEiKQ</a:t>
            </a:r>
            <a:endParaRPr lang="en-US" dirty="0"/>
          </a:p>
        </p:txBody>
      </p:sp>
      <p:sp>
        <p:nvSpPr>
          <p:cNvPr id="4" name="Rectangle 3">
            <a:hlinkClick r:id="rId3"/>
          </p:cNvPr>
          <p:cNvSpPr/>
          <p:nvPr/>
        </p:nvSpPr>
        <p:spPr>
          <a:xfrm>
            <a:off x="304800" y="56755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http://www.youtube.com/watch?v=Iyrv5emDC1Y&amp;feature=related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305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Your dilemma…</a:t>
            </a:r>
          </a:p>
          <a:p>
            <a:r>
              <a:rPr lang="en-US" sz="2800" dirty="0" smtClean="0"/>
              <a:t>You are an apprentice in Paul Revere’s shop in</a:t>
            </a:r>
          </a:p>
          <a:p>
            <a:r>
              <a:rPr lang="en-US" sz="2800" dirty="0" smtClean="0"/>
              <a:t>March of 1770.</a:t>
            </a:r>
          </a:p>
          <a:p>
            <a:r>
              <a:rPr lang="en-US" sz="2800" dirty="0" smtClean="0"/>
              <a:t>He has given you an assignment that has an</a:t>
            </a:r>
          </a:p>
          <a:p>
            <a:r>
              <a:rPr lang="en-US" sz="2800" dirty="0" smtClean="0"/>
              <a:t>URGENT deadline. He has created an engraving</a:t>
            </a:r>
          </a:p>
          <a:p>
            <a:r>
              <a:rPr lang="en-US" sz="2800" dirty="0" smtClean="0"/>
              <a:t>of a situation that occurred just days earlier in the</a:t>
            </a:r>
          </a:p>
          <a:p>
            <a:r>
              <a:rPr lang="en-US" sz="2800" dirty="0" smtClean="0"/>
              <a:t>streets of Boston. He needs YOU to write the</a:t>
            </a:r>
          </a:p>
          <a:p>
            <a:r>
              <a:rPr lang="en-US" sz="2800" dirty="0" smtClean="0"/>
              <a:t>article that will appear with the engraving in the</a:t>
            </a:r>
          </a:p>
          <a:p>
            <a:r>
              <a:rPr lang="en-US" sz="2800" dirty="0" smtClean="0"/>
              <a:t>Boston Gazette. He has no time to explain ANY</a:t>
            </a:r>
          </a:p>
          <a:p>
            <a:r>
              <a:rPr lang="en-US" sz="2800" dirty="0" smtClean="0"/>
              <a:t>facts. Write your article based only on what you</a:t>
            </a:r>
          </a:p>
          <a:p>
            <a:r>
              <a:rPr lang="en-US" sz="2800" dirty="0" smtClean="0"/>
              <a:t>see in his picture.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44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"/>
            <a:ext cx="3581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Things to consider:</a:t>
            </a:r>
          </a:p>
          <a:p>
            <a:r>
              <a:rPr lang="en-US" sz="2400" dirty="0" smtClean="0"/>
              <a:t>Revere’s headline:</a:t>
            </a:r>
          </a:p>
          <a:p>
            <a:r>
              <a:rPr lang="en-US" sz="2400" dirty="0" smtClean="0"/>
              <a:t>Bloody Massacre</a:t>
            </a:r>
          </a:p>
          <a:p>
            <a:r>
              <a:rPr lang="en-US" sz="2400" dirty="0" smtClean="0"/>
              <a:t>perpetrated in King Street</a:t>
            </a:r>
          </a:p>
          <a:p>
            <a:r>
              <a:rPr lang="en-US" sz="2400" dirty="0" smtClean="0"/>
              <a:t>Questions to ponder:</a:t>
            </a:r>
          </a:p>
          <a:p>
            <a:r>
              <a:rPr lang="en-US" sz="2400" dirty="0" smtClean="0"/>
              <a:t>• Time of day</a:t>
            </a:r>
          </a:p>
          <a:p>
            <a:r>
              <a:rPr lang="en-US" sz="2400" dirty="0" smtClean="0"/>
              <a:t>• Weather conditions</a:t>
            </a:r>
          </a:p>
          <a:p>
            <a:r>
              <a:rPr lang="en-US" sz="2400" dirty="0" smtClean="0"/>
              <a:t>• What might have</a:t>
            </a:r>
          </a:p>
          <a:p>
            <a:r>
              <a:rPr lang="en-US" sz="2400" dirty="0" smtClean="0"/>
              <a:t>happened immediately</a:t>
            </a:r>
          </a:p>
          <a:p>
            <a:r>
              <a:rPr lang="en-US" sz="2400" dirty="0" smtClean="0"/>
              <a:t>before “captured” picture</a:t>
            </a:r>
          </a:p>
          <a:p>
            <a:r>
              <a:rPr lang="en-US" sz="2400" dirty="0" smtClean="0"/>
              <a:t>• What were immediate</a:t>
            </a:r>
          </a:p>
          <a:p>
            <a:r>
              <a:rPr lang="en-US" sz="2400" dirty="0" smtClean="0"/>
              <a:t>results of the incident</a:t>
            </a:r>
          </a:p>
          <a:p>
            <a:r>
              <a:rPr lang="en-US" sz="2400" dirty="0" smtClean="0"/>
              <a:t>• Who is to </a:t>
            </a:r>
            <a:r>
              <a:rPr lang="en-US" sz="2400" dirty="0" smtClean="0"/>
              <a:t>blame</a:t>
            </a:r>
          </a:p>
          <a:p>
            <a:endParaRPr lang="en-US" sz="2400" dirty="0"/>
          </a:p>
          <a:p>
            <a:r>
              <a:rPr lang="en-US" sz="2400" dirty="0" smtClean="0"/>
              <a:t>March 5, 1770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0"/>
            <a:ext cx="5562599" cy="682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66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9"/>
            <a:ext cx="4190999" cy="418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14600"/>
            <a:ext cx="4920342" cy="431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4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March 5, 1773: Diary entry of John Adams concerning his involvement in the trials</a:t>
            </a:r>
          </a:p>
          <a:p>
            <a:r>
              <a:rPr lang="en-US" dirty="0" smtClean="0"/>
              <a:t>(The third anniversary of the Boston Massacre)</a:t>
            </a:r>
          </a:p>
          <a:p>
            <a:r>
              <a:rPr lang="en-US" dirty="0" smtClean="0"/>
              <a:t>• "I devoted to I. . .myself endless </a:t>
            </a:r>
            <a:r>
              <a:rPr lang="en-US" dirty="0" err="1" smtClean="0"/>
              <a:t>labour</a:t>
            </a:r>
            <a:r>
              <a:rPr lang="en-US" dirty="0" smtClean="0"/>
              <a:t> and Anxiety if not to infamy and death, and</a:t>
            </a:r>
          </a:p>
          <a:p>
            <a:r>
              <a:rPr lang="en-US" dirty="0" smtClean="0"/>
              <a:t>that for nothing, except, what indeed was and ought to be all in all, sense of duty.</a:t>
            </a:r>
          </a:p>
          <a:p>
            <a:r>
              <a:rPr lang="en-US" dirty="0" smtClean="0"/>
              <a:t>In the Evening I expressed to Mrs. Adams all my Apprehensions: That excellent</a:t>
            </a:r>
          </a:p>
          <a:p>
            <a:r>
              <a:rPr lang="en-US" dirty="0" smtClean="0"/>
              <a:t>Lady, who has always encouraged me, burst into a flood of Tears, but said she was</a:t>
            </a:r>
          </a:p>
          <a:p>
            <a:r>
              <a:rPr lang="en-US" dirty="0" smtClean="0"/>
              <a:t>very sensible of all the Danger to her and to our Children as well as to me, but she</a:t>
            </a:r>
          </a:p>
          <a:p>
            <a:r>
              <a:rPr lang="en-US" dirty="0" smtClean="0"/>
              <a:t>thought I had done as I ought, she was very willing to share in all that was to come</a:t>
            </a:r>
          </a:p>
          <a:p>
            <a:r>
              <a:rPr lang="en-US" dirty="0" smtClean="0"/>
              <a:t>and place her trust in Providence.</a:t>
            </a:r>
          </a:p>
          <a:p>
            <a:r>
              <a:rPr lang="en-US" dirty="0" smtClean="0"/>
              <a:t>• "Before or after the </a:t>
            </a:r>
            <a:r>
              <a:rPr lang="en-US" dirty="0" err="1" smtClean="0"/>
              <a:t>Tryal</a:t>
            </a:r>
            <a:r>
              <a:rPr lang="en-US" dirty="0" smtClean="0"/>
              <a:t>, Preston sent me ten Guineas and at the </a:t>
            </a:r>
            <a:r>
              <a:rPr lang="en-US" dirty="0" err="1" smtClean="0"/>
              <a:t>Tryal</a:t>
            </a:r>
            <a:r>
              <a:rPr lang="en-US" dirty="0" smtClean="0"/>
              <a:t> of the</a:t>
            </a:r>
          </a:p>
          <a:p>
            <a:r>
              <a:rPr lang="en-US" dirty="0" smtClean="0"/>
              <a:t>Soldiers afterwards Eight Guineas more, which were. . .all the pecuniary Reward I</a:t>
            </a:r>
          </a:p>
          <a:p>
            <a:r>
              <a:rPr lang="en-US" dirty="0" smtClean="0"/>
              <a:t>ever had for fourteen or fifteen days </a:t>
            </a:r>
            <a:r>
              <a:rPr lang="en-US" dirty="0" err="1" smtClean="0"/>
              <a:t>labour</a:t>
            </a:r>
            <a:r>
              <a:rPr lang="en-US" dirty="0" smtClean="0"/>
              <a:t>, in the most exhausting and fatiguing</a:t>
            </a:r>
          </a:p>
          <a:p>
            <a:r>
              <a:rPr lang="en-US" dirty="0" smtClean="0"/>
              <a:t>Causes I ever tried: for hazarding a Popularity very general and very hardly earned:</a:t>
            </a:r>
          </a:p>
          <a:p>
            <a:r>
              <a:rPr lang="en-US" dirty="0" smtClean="0"/>
              <a:t>and for incurring a </a:t>
            </a:r>
            <a:r>
              <a:rPr lang="en-US" dirty="0" err="1" smtClean="0"/>
              <a:t>Clamour</a:t>
            </a:r>
            <a:r>
              <a:rPr lang="en-US" dirty="0" smtClean="0"/>
              <a:t> and popular Suspicions and prejudices, which are not</a:t>
            </a:r>
          </a:p>
          <a:p>
            <a:r>
              <a:rPr lang="en-US" dirty="0" smtClean="0"/>
              <a:t>yet worn out and never will be forgotten as long as History of this Period is read...It</a:t>
            </a:r>
          </a:p>
          <a:p>
            <a:r>
              <a:rPr lang="en-US" dirty="0" smtClean="0"/>
              <a:t>was immediately bruited abroad that I had engaged for Preston and the Soldiers,</a:t>
            </a:r>
          </a:p>
          <a:p>
            <a:r>
              <a:rPr lang="en-US" dirty="0" smtClean="0"/>
              <a:t>and occasioned a great </a:t>
            </a:r>
            <a:r>
              <a:rPr lang="en-US" dirty="0" err="1" smtClean="0"/>
              <a:t>clamour</a:t>
            </a:r>
            <a:r>
              <a:rPr lang="en-US" dirty="0" smtClean="0"/>
              <a:t>....</a:t>
            </a:r>
          </a:p>
          <a:p>
            <a:r>
              <a:rPr lang="en-US" dirty="0" smtClean="0"/>
              <a:t>• "The Part I took in </a:t>
            </a:r>
            <a:r>
              <a:rPr lang="en-US" dirty="0" err="1" smtClean="0"/>
              <a:t>Defence</a:t>
            </a:r>
            <a:r>
              <a:rPr lang="en-US" dirty="0" smtClean="0"/>
              <a:t> of </a:t>
            </a:r>
            <a:r>
              <a:rPr lang="en-US" dirty="0" err="1" smtClean="0"/>
              <a:t>Cptn</a:t>
            </a:r>
            <a:r>
              <a:rPr lang="en-US" dirty="0" smtClean="0"/>
              <a:t>. Preston and the Soldiers, procured me Anxiety,</a:t>
            </a:r>
          </a:p>
          <a:p>
            <a:r>
              <a:rPr lang="en-US" dirty="0" smtClean="0"/>
              <a:t>and Obloquy enough. It was, however, one of the most gallant, generous, manly</a:t>
            </a:r>
          </a:p>
          <a:p>
            <a:r>
              <a:rPr lang="en-US" dirty="0" smtClean="0"/>
              <a:t>and disinterested Actions of my whole Life, and one of the best Pieces of Service I</a:t>
            </a:r>
          </a:p>
          <a:p>
            <a:r>
              <a:rPr lang="en-US" dirty="0" smtClean="0"/>
              <a:t>ever rendered my Country. Judgment of Death against those Soldiers would have</a:t>
            </a:r>
          </a:p>
          <a:p>
            <a:r>
              <a:rPr lang="en-US" dirty="0" smtClean="0"/>
              <a:t>been as foul a Stain upon this Country as the Executions of the Quakers or</a:t>
            </a:r>
          </a:p>
          <a:p>
            <a:r>
              <a:rPr lang="en-US" dirty="0" smtClean="0"/>
              <a:t>Witches, anciently. As the Evidence was, the Verdict of the Jury was exactly right.</a:t>
            </a:r>
          </a:p>
          <a:p>
            <a:r>
              <a:rPr lang="en-US" dirty="0" smtClean="0"/>
              <a:t>• "This however is no Reason why the Town should not call the Action of that Night a</a:t>
            </a:r>
          </a:p>
          <a:p>
            <a:r>
              <a:rPr lang="en-US" dirty="0" smtClean="0"/>
              <a:t>Massacre, nor is it any Argument in </a:t>
            </a:r>
            <a:r>
              <a:rPr lang="en-US" dirty="0" err="1" smtClean="0"/>
              <a:t>favour</a:t>
            </a:r>
            <a:r>
              <a:rPr lang="en-US" dirty="0" smtClean="0"/>
              <a:t> of the Governor or Minister, who</a:t>
            </a:r>
          </a:p>
          <a:p>
            <a:r>
              <a:rPr lang="en-US" dirty="0" smtClean="0"/>
              <a:t>caused them to be sent here. But it is the strongest Proofs of the Danger of</a:t>
            </a:r>
          </a:p>
          <a:p>
            <a:r>
              <a:rPr lang="en-US" dirty="0" smtClean="0"/>
              <a:t>Standing Armies."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4400" b="1" u="sng" dirty="0" smtClean="0"/>
              <a:t>Important Things to remember: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Tensions between colonists and the British began to rise over jobs.</a:t>
            </a:r>
          </a:p>
          <a:p>
            <a:r>
              <a:rPr lang="en-US" sz="3600" dirty="0" err="1" smtClean="0"/>
              <a:t>Crispus</a:t>
            </a:r>
            <a:r>
              <a:rPr lang="en-US" sz="3600" dirty="0" smtClean="0"/>
              <a:t> Attucks became the first casualty of the Revolutionary War.</a:t>
            </a:r>
          </a:p>
          <a:p>
            <a:r>
              <a:rPr lang="en-US" sz="3600" dirty="0" smtClean="0"/>
              <a:t>John Adams had to defend the British soldiers in court.</a:t>
            </a:r>
          </a:p>
          <a:p>
            <a:r>
              <a:rPr lang="en-US" sz="3600" dirty="0" smtClean="0"/>
              <a:t>British soldiers were found “not guilty”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86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arenR"/>
            </a:pPr>
            <a:r>
              <a:rPr lang="en-US" sz="2800" dirty="0" smtClean="0"/>
              <a:t>Go to the web address below to perform research on the Boston Massacre.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Go to the pictures tab and view the various pictures that have been produced for the massacre.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Choose one that you feel best represents the massacre.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Write your article based on your picture.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3500" dirty="0" smtClean="0">
                <a:solidFill>
                  <a:schemeClr val="bg1"/>
                </a:solidFill>
              </a:rPr>
              <a:t>http</a:t>
            </a:r>
            <a:r>
              <a:rPr lang="en-US" sz="3500">
                <a:solidFill>
                  <a:schemeClr val="bg1"/>
                </a:solidFill>
              </a:rPr>
              <a:t>://</a:t>
            </a:r>
            <a:r>
              <a:rPr lang="en-US" sz="3500" smtClean="0">
                <a:solidFill>
                  <a:schemeClr val="bg1"/>
                </a:solidFill>
              </a:rPr>
              <a:t>www.bostonmassacre.net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Laptop Project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876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Email: arels@sps.springfield.ma.us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66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19050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http://ed101.bu.edu/StudentDoc/Archives/ED101sp07/srabino/Boston%20Massacre.gif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300" y="29718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http://historyofmassachusetts.org/wp-content/uploads/2011/12/boston_massacre_Paul_Revere_illustration.gif</a:t>
            </a:r>
          </a:p>
        </p:txBody>
      </p:sp>
      <p:sp>
        <p:nvSpPr>
          <p:cNvPr id="6" name="Rectangle 5"/>
          <p:cNvSpPr/>
          <p:nvPr/>
        </p:nvSpPr>
        <p:spPr>
          <a:xfrm>
            <a:off x="593271" y="4416194"/>
            <a:ext cx="7957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http://teach.beaverton.k12.or.us/~David_Leahy/FOV1-000828FB/0203/revolution/boston_massacre1.jpg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5638800"/>
            <a:ext cx="6081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http://docsouth.unc.edu/neh/nell/nellfp.jpg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" y="33534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1) Look at the following pictures.</a:t>
            </a:r>
          </a:p>
          <a:p>
            <a:pPr algn="ctr"/>
            <a:r>
              <a:rPr lang="en-US" sz="2400" dirty="0" smtClean="0"/>
              <a:t>2) Choose one that you feel accurately represents what happened.</a:t>
            </a:r>
          </a:p>
          <a:p>
            <a:pPr algn="ctr"/>
            <a:r>
              <a:rPr lang="en-US" sz="2400" dirty="0" smtClean="0"/>
              <a:t>3) Write your Newspaper article.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87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105</TotalTime>
  <Words>728</Words>
  <Application>Microsoft Office PowerPoint</Application>
  <PresentationFormat>On-screen Show (4:3)</PresentationFormat>
  <Paragraphs>79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Things to remember:</vt:lpstr>
      <vt:lpstr>Laptop Project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sps</dc:creator>
  <cp:lastModifiedBy>SPS</cp:lastModifiedBy>
  <cp:revision>13</cp:revision>
  <dcterms:created xsi:type="dcterms:W3CDTF">2011-09-19T14:18:35Z</dcterms:created>
  <dcterms:modified xsi:type="dcterms:W3CDTF">2013-09-12T18:41:58Z</dcterms:modified>
</cp:coreProperties>
</file>