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E17-D008-4F32-A1BA-C1951BA681D0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B754-7FFC-4532-8862-B9747CC35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6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E17-D008-4F32-A1BA-C1951BA681D0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B754-7FFC-4532-8862-B9747CC35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E17-D008-4F32-A1BA-C1951BA681D0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B754-7FFC-4532-8862-B9747CC35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E17-D008-4F32-A1BA-C1951BA681D0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B754-7FFC-4532-8862-B9747CC35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E17-D008-4F32-A1BA-C1951BA681D0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B754-7FFC-4532-8862-B9747CC35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E17-D008-4F32-A1BA-C1951BA681D0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B754-7FFC-4532-8862-B9747CC35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0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E17-D008-4F32-A1BA-C1951BA681D0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B754-7FFC-4532-8862-B9747CC35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0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E17-D008-4F32-A1BA-C1951BA681D0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B754-7FFC-4532-8862-B9747CC35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8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E17-D008-4F32-A1BA-C1951BA681D0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B754-7FFC-4532-8862-B9747CC35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8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E17-D008-4F32-A1BA-C1951BA681D0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B754-7FFC-4532-8862-B9747CC35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0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9E17-D008-4F32-A1BA-C1951BA681D0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B754-7FFC-4532-8862-B9747CC35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8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9E17-D008-4F32-A1BA-C1951BA681D0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1B754-7FFC-4532-8862-B9747CC35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0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iIFRCk1hx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" y="0"/>
            <a:ext cx="91439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" y="0"/>
            <a:ext cx="9143981" cy="1981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Battle of Lexington &amp; Concord</a:t>
            </a:r>
            <a:br>
              <a:rPr lang="en-US" sz="4800" b="1" dirty="0" smtClean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755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036" y="533400"/>
            <a:ext cx="8839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1775- Civilian militia or minutemen begin to stockpile firearms.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British General Gage waits until the snow melts to march his troops along the Lexington road to Concord to destroy the munitions.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Paul Revere is sent to warn the townspeople of the British Attack.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8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91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/>
              <a:t>British reach Lexington, ordered the minutemen to leave, colonists begin to leave but shots were fired by the British.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/>
              <a:t>Troops march on to Concord, found nobody, began to march back to Boston, were ambushed by 3000-400 minutemen who fired on the marching troops.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912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8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" y="228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Battle at Bunker Hill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1359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83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800" dirty="0" smtClean="0"/>
              <a:t>General Gage decides to strike on the militiamen on Breed’s Hill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800" dirty="0" smtClean="0"/>
              <a:t>British attack the hill 3 times before they are finally successful.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800" dirty="0" smtClean="0"/>
              <a:t>British won due to the militiamen running low on ammunition.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219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105835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http://www.youtube.com/watch?v=hiIFRCk1hxY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142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Battle of Lexington &amp; Concord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 of Lexington &amp; Concord </dc:title>
  <dc:creator>SPS</dc:creator>
  <cp:lastModifiedBy>SPS</cp:lastModifiedBy>
  <cp:revision>6</cp:revision>
  <dcterms:created xsi:type="dcterms:W3CDTF">2011-09-27T13:26:23Z</dcterms:created>
  <dcterms:modified xsi:type="dcterms:W3CDTF">2012-09-27T11:44:35Z</dcterms:modified>
</cp:coreProperties>
</file>