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5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DC74-172A-4136-B223-0D951AF57444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98DC-87E0-48E1-930B-0F2978B73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Pages 224-228</a:t>
            </a:r>
          </a:p>
          <a:p>
            <a:pPr algn="ctr"/>
            <a:r>
              <a:rPr lang="en-US" sz="3200" dirty="0" smtClean="0"/>
              <a:t>Make a timeline like the one below. Fill in each box with the event from Jackson’s presidency.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7338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90600" y="3276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37338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62600" y="3276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7338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1981200"/>
            <a:ext cx="2209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07346" y="1981200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4724400"/>
            <a:ext cx="274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4724400"/>
            <a:ext cx="274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1824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1830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4876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40946" y="4876800"/>
            <a:ext cx="15648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1832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5029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Lost Election. Wins Popular vote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Wins Presidential 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5029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 Removal 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181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Forced Chickasaw to leave lands in Alabama and Mississippi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Reasons for Abolishing Bank: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It exposed the </a:t>
            </a:r>
            <a:r>
              <a:rPr lang="en-US" sz="4000" dirty="0" err="1" smtClean="0"/>
              <a:t>gov</a:t>
            </a:r>
            <a:r>
              <a:rPr lang="en-US" sz="4000" dirty="0" smtClean="0"/>
              <a:t>. to control by foreign interests.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Served mainly to make the rich richer.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Favored Northeastern States over Southern and Western States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Banks have a history of instigating wars between nations, forcing them to borrow to pay for them.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Concentrated the nations financial strength in a single institution.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icalstockphotos.com/images/xsmall/1228_president_andrew_jackson_fighting_the_monster_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b/b8/General_Jackson_Slaying_the_Many_Headed_Monster_crop.jpg/350px-General_Jackson_Slaying_the_Many_Headed_Monster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2"/>
            <a:ext cx="9144000" cy="684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916"/>
            <a:ext cx="4419600" cy="44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876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Andrew Jackson’s Presidency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7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Election of 1824</a:t>
            </a:r>
          </a:p>
          <a:p>
            <a:pPr marL="285750" indent="-285750">
              <a:buFontTx/>
              <a:buChar char="-"/>
            </a:pPr>
            <a:r>
              <a:rPr lang="en-US" sz="4800" dirty="0" smtClean="0"/>
              <a:t>Jackson wins the popular vote but does not have the majority of electoral votes.</a:t>
            </a:r>
          </a:p>
          <a:p>
            <a:pPr marL="285750" indent="-285750">
              <a:buFontTx/>
              <a:buChar char="-"/>
            </a:pPr>
            <a:r>
              <a:rPr lang="en-US" sz="4800" dirty="0" smtClean="0"/>
              <a:t>John Quincy Adams is elected president by the House of Reps. </a:t>
            </a:r>
            <a:r>
              <a:rPr lang="en-US" sz="4800" smtClean="0"/>
              <a:t>with </a:t>
            </a:r>
            <a:r>
              <a:rPr lang="en-US" sz="4800" dirty="0" smtClean="0"/>
              <a:t>Henry Clay’s support.</a:t>
            </a:r>
          </a:p>
          <a:p>
            <a:pPr marL="285750" indent="-285750">
              <a:buFontTx/>
              <a:buChar char="-"/>
            </a:pPr>
            <a:r>
              <a:rPr lang="en-US" sz="4800" dirty="0" err="1" smtClean="0"/>
              <a:t>Jacksonians</a:t>
            </a:r>
            <a:r>
              <a:rPr lang="en-US" sz="4800" dirty="0" smtClean="0"/>
              <a:t> claim Adams and Clay have struck a corrupt bargain.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88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48" y="43543"/>
            <a:ext cx="496835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3543"/>
            <a:ext cx="41756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he campaign reached new heights in mudslinging and dirty campaigning</a:t>
            </a:r>
            <a:r>
              <a:rPr lang="en-US" sz="3600" dirty="0" smtClean="0"/>
              <a:t>. Never before had there been such an intense focus on the candidates' personalities and such little attention paid to the issues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Henry Clay sewing Jackson’s 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4152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Election of 1828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Most states eased voting qualifications, no longer needed to own property.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This helps Jackson win this election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09" y="0"/>
            <a:ext cx="49756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152900" cy="33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Jackson’s Style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He claims he is of humble origins but is reality is wealthy.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Appeals to the common citizen.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Limits appointees to federal jobs to four-year terms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Uses spoils system – replaces former appointees with own friends.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Friends become his primary advisors, dubbed “kitchen cabinet”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92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7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450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75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048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7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Jackson Vetoes the National Bank</a:t>
            </a:r>
          </a:p>
          <a:p>
            <a:r>
              <a:rPr lang="en-US" sz="4400" dirty="0" smtClean="0"/>
              <a:t>-Jackson supports an “agricultural republic”, felt the bank improved the fortunes of an “elite circle”.</a:t>
            </a:r>
          </a:p>
          <a:p>
            <a:pPr>
              <a:buFontTx/>
              <a:buChar char="-"/>
            </a:pPr>
            <a:r>
              <a:rPr lang="en-US" sz="4400" dirty="0" smtClean="0"/>
              <a:t>Destroyed the bank in 1832 and withdrew U.S. funds in 1833.</a:t>
            </a:r>
          </a:p>
          <a:p>
            <a:pPr>
              <a:buFontTx/>
              <a:buChar char="-"/>
            </a:pPr>
            <a:r>
              <a:rPr lang="en-US" sz="4400" dirty="0" smtClean="0"/>
              <a:t> Resulted in the panic of 1837, which threw the national economy into depression.</a:t>
            </a: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323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sps</dc:creator>
  <cp:lastModifiedBy>SPS</cp:lastModifiedBy>
  <cp:revision>10</cp:revision>
  <dcterms:created xsi:type="dcterms:W3CDTF">2012-01-19T14:10:02Z</dcterms:created>
  <dcterms:modified xsi:type="dcterms:W3CDTF">2012-12-19T16:25:05Z</dcterms:modified>
</cp:coreProperties>
</file>