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1E9868-0FF7-4370-A825-EBD36A590515}" type="datetimeFigureOut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7D8BD6-6124-4900-8ECF-9E74271663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now!</a:t>
            </a:r>
          </a:p>
          <a:p>
            <a:r>
              <a:rPr lang="en-US" sz="6000" dirty="0" smtClean="0"/>
              <a:t>Why was Washington afraid of foreign alliances and political parties?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065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" y="0"/>
            <a:ext cx="91293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4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00bestwebsites.org/alt/evmaps/1796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47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79242"/>
            <a:ext cx="3200400" cy="37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038600"/>
            <a:ext cx="632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John Adams</a:t>
            </a:r>
          </a:p>
          <a:p>
            <a:pPr algn="ctr"/>
            <a:r>
              <a:rPr lang="en-US" sz="5400" dirty="0" smtClean="0"/>
              <a:t>Second </a:t>
            </a:r>
            <a:r>
              <a:rPr lang="en-US" sz="5400" dirty="0" smtClean="0"/>
              <a:t>President</a:t>
            </a:r>
          </a:p>
          <a:p>
            <a:pPr algn="ctr"/>
            <a:r>
              <a:rPr lang="en-US" sz="5400" dirty="0" smtClean="0"/>
              <a:t>1797-1801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993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First Crisis</a:t>
            </a:r>
            <a:r>
              <a:rPr lang="en-US" sz="4400" dirty="0" smtClean="0"/>
              <a:t>: A Looming war with France.</a:t>
            </a:r>
          </a:p>
          <a:p>
            <a:r>
              <a:rPr lang="en-US" sz="4400" dirty="0" smtClean="0"/>
              <a:t>-French saw Jay Treaty with Britain as a violation of the French-American alliance.</a:t>
            </a:r>
          </a:p>
          <a:p>
            <a:r>
              <a:rPr lang="en-US" sz="4400" i="1" u="sng" dirty="0" smtClean="0"/>
              <a:t>Result </a:t>
            </a:r>
            <a:r>
              <a:rPr lang="en-US" sz="4400" dirty="0" smtClean="0"/>
              <a:t>= French government ordered its vessels to seize American ships carrying British goods.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97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38200"/>
            <a:ext cx="419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American Response: </a:t>
            </a:r>
            <a:r>
              <a:rPr lang="en-US" sz="4400" dirty="0" smtClean="0"/>
              <a:t>Adams sends 3 men to negotiate a solution.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46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-Plan was to meet with the French Foreign Minister, Talleyrand, but instead they met 3 lower-level officials who Adams referred back to Congress as “X, Y, Z”.</a:t>
            </a:r>
          </a:p>
          <a:p>
            <a:r>
              <a:rPr lang="en-US" sz="4800" dirty="0" smtClean="0"/>
              <a:t>-”X, Y, Z” demanded </a:t>
            </a:r>
            <a:r>
              <a:rPr lang="en-US" sz="4800" smtClean="0"/>
              <a:t>$</a:t>
            </a:r>
            <a:r>
              <a:rPr lang="en-US" sz="4800" smtClean="0"/>
              <a:t>250,000 </a:t>
            </a:r>
            <a:r>
              <a:rPr lang="en-US" sz="4800" dirty="0" smtClean="0"/>
              <a:t>as payment to see Talleyrand.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06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93" y="0"/>
            <a:ext cx="91843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8966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6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6360"/>
            <a:ext cx="3733800" cy="143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7214" y="1545771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*Anti-French feeling at home.</a:t>
            </a:r>
          </a:p>
          <a:p>
            <a:r>
              <a:rPr lang="en-US" sz="3200" dirty="0" smtClean="0"/>
              <a:t>*1798 Navy Dept. created and are authorized to seize French vessels.</a:t>
            </a:r>
          </a:p>
          <a:p>
            <a:r>
              <a:rPr lang="en-US" sz="3200" dirty="0"/>
              <a:t>*</a:t>
            </a:r>
            <a:r>
              <a:rPr lang="en-US" sz="3200" dirty="0" smtClean="0"/>
              <a:t>“</a:t>
            </a:r>
            <a:r>
              <a:rPr lang="en-US" sz="3200" u="sng" dirty="0" smtClean="0"/>
              <a:t>Quasi-War</a:t>
            </a:r>
            <a:r>
              <a:rPr lang="en-US" sz="3200" dirty="0" smtClean="0"/>
              <a:t>”- lasted for 2 years.</a:t>
            </a:r>
          </a:p>
          <a:p>
            <a:r>
              <a:rPr lang="en-US" sz="3200" dirty="0" smtClean="0"/>
              <a:t>*Feelings brought about the Alien and Sedition Acts.</a:t>
            </a:r>
          </a:p>
          <a:p>
            <a:r>
              <a:rPr lang="en-US" sz="3200" dirty="0" smtClean="0"/>
              <a:t>*</a:t>
            </a:r>
            <a:r>
              <a:rPr lang="en-US" sz="3200" u="sng" dirty="0" smtClean="0"/>
              <a:t>Kentucky and Virginia Resolutions </a:t>
            </a:r>
            <a:r>
              <a:rPr lang="en-US" sz="3200" dirty="0" smtClean="0"/>
              <a:t>stated that states had the right to void any act of Congress that they deemed unconstitutional. Issue would not last.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7713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297</TotalTime>
  <Words>185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sps</dc:creator>
  <cp:lastModifiedBy>SPS</cp:lastModifiedBy>
  <cp:revision>10</cp:revision>
  <dcterms:created xsi:type="dcterms:W3CDTF">2012-01-03T17:42:03Z</dcterms:created>
  <dcterms:modified xsi:type="dcterms:W3CDTF">2012-12-06T17:52:22Z</dcterms:modified>
</cp:coreProperties>
</file>